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4.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5.xml" ContentType="application/vnd.openxmlformats-officedocument.theme+xml"/>
  <Override PartName="/ppt/slideLayouts/slideLayout41.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99" r:id="rId1"/>
    <p:sldMasterId id="2147483709" r:id="rId2"/>
    <p:sldMasterId id="2147483719" r:id="rId3"/>
    <p:sldMasterId id="2147483729" r:id="rId4"/>
    <p:sldMasterId id="2147483739" r:id="rId5"/>
    <p:sldMasterId id="2147483760" r:id="rId6"/>
  </p:sldMasterIdLst>
  <p:notesMasterIdLst>
    <p:notesMasterId r:id="rId23"/>
  </p:notesMasterIdLst>
  <p:sldIdLst>
    <p:sldId id="260" r:id="rId7"/>
    <p:sldId id="265" r:id="rId8"/>
    <p:sldId id="296" r:id="rId9"/>
    <p:sldId id="280" r:id="rId10"/>
    <p:sldId id="297" r:id="rId11"/>
    <p:sldId id="284" r:id="rId12"/>
    <p:sldId id="281" r:id="rId13"/>
    <p:sldId id="279" r:id="rId14"/>
    <p:sldId id="278" r:id="rId15"/>
    <p:sldId id="285" r:id="rId16"/>
    <p:sldId id="282" r:id="rId17"/>
    <p:sldId id="298" r:id="rId18"/>
    <p:sldId id="283" r:id="rId19"/>
    <p:sldId id="287" r:id="rId20"/>
    <p:sldId id="289" r:id="rId21"/>
    <p:sldId id="267" r:id="rId22"/>
  </p:sldIdLst>
  <p:sldSz cx="9144000" cy="5143500" type="screen16x9"/>
  <p:notesSz cx="6858000" cy="9144000"/>
  <p:embeddedFontLst>
    <p:embeddedFont>
      <p:font typeface="Fujitsu Infinity Pro" panose="020B0600070205080204" charset="0"/>
      <p:regular r:id="rId24"/>
    </p:embeddedFont>
    <p:embeddedFont>
      <p:font typeface="Fujitsu Infinity Pro Bold" panose="020B0600070205080204" charset="0"/>
      <p:bold r:id="rId25"/>
    </p:embeddedFont>
    <p:embeddedFont>
      <p:font typeface="Fujitsu Infinity Pro Bold It" panose="020B0600070205080204" charset="0"/>
      <p:bold r:id="rId26"/>
    </p:embeddedFont>
    <p:embeddedFont>
      <p:font typeface="Fujitsu Infinity Pro ExtraBold" panose="020B0600070205080204" charset="0"/>
      <p:bold r:id="rId27"/>
    </p:embeddedFont>
    <p:embeddedFont>
      <p:font typeface="Fujitsu Infinity Pro Italic" charset="0"/>
      <p:regular r:id="rId28"/>
    </p:embeddedFont>
    <p:embeddedFont>
      <p:font typeface="Fujitsu Infinity Pro Light" panose="020B0600070205080204" charset="0"/>
      <p:regular r:id="rId29"/>
    </p:embeddedFont>
    <p:embeddedFont>
      <p:font typeface="Microsoft YaHei" panose="020B0503020204020204" pitchFamily="34" charset="-122"/>
      <p:regular r:id="rId30"/>
      <p:bold r:id="rId31"/>
    </p:embeddedFont>
    <p:embeddedFont>
      <p:font typeface="游ゴシック" panose="020B0400000000000000" pitchFamily="50" charset="-128"/>
      <p:regular r:id="rId32"/>
      <p:bold r:id="rId3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essman, Nadine" initials="WN" lastIdx="4" clrIdx="0">
    <p:extLst>
      <p:ext uri="{19B8F6BF-5375-455C-9EA6-DF929625EA0E}">
        <p15:presenceInfo xmlns:p15="http://schemas.microsoft.com/office/powerpoint/2012/main" userId="S::nadine.wintrich@fujitsu.com::1fea7844-feaa-419b-af9a-e6632cafcae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3234B"/>
    <a:srgbClr val="3C3C3C"/>
    <a:srgbClr val="00E7EF"/>
    <a:srgbClr val="D80084"/>
    <a:srgbClr val="2400B0"/>
    <a:srgbClr val="FFE700"/>
    <a:srgbClr val="EA0000"/>
    <a:srgbClr val="6D6E70"/>
    <a:srgbClr val="FF8000"/>
    <a:srgbClr val="61D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93D81CF-94F2-401A-BA57-92F5A7B2D0C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879" autoAdjust="0"/>
  </p:normalViewPr>
  <p:slideViewPr>
    <p:cSldViewPr snapToGrid="0" showGuides="1">
      <p:cViewPr varScale="1">
        <p:scale>
          <a:sx n="135" d="100"/>
          <a:sy n="135" d="100"/>
        </p:scale>
        <p:origin x="960"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font" Target="fonts/font3.fntdata"/><Relationship Id="rId21" Type="http://schemas.openxmlformats.org/officeDocument/2006/relationships/slide" Target="slides/slide15.xml"/><Relationship Id="rId34" Type="http://schemas.openxmlformats.org/officeDocument/2006/relationships/commentAuthors" Target="commentAuthor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font" Target="fonts/font8.fntdata"/><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2.xml"/><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jpe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jpe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34FB5-64B4-4597-BCE3-8C9B086484FD}" type="datetimeFigureOut">
              <a:rPr kumimoji="1" lang="ja-JP" altLang="en-US" smtClean="0"/>
              <a:t>2022/3/28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2D9E9-B936-474C-97B1-E0B8AD30FDC4}" type="slidenum">
              <a:rPr kumimoji="1" lang="ja-JP" altLang="en-US" smtClean="0"/>
              <a:t>‹#›</a:t>
            </a:fld>
            <a:endParaRPr kumimoji="1" lang="ja-JP" altLang="en-US"/>
          </a:p>
        </p:txBody>
      </p:sp>
    </p:spTree>
    <p:extLst>
      <p:ext uri="{BB962C8B-B14F-4D97-AF65-F5344CB8AC3E}">
        <p14:creationId xmlns:p14="http://schemas.microsoft.com/office/powerpoint/2010/main" val="422204640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2</a:t>
            </a:fld>
            <a:endParaRPr kumimoji="1" lang="ja-JP" altLang="en-US"/>
          </a:p>
        </p:txBody>
      </p:sp>
    </p:spTree>
    <p:extLst>
      <p:ext uri="{BB962C8B-B14F-4D97-AF65-F5344CB8AC3E}">
        <p14:creationId xmlns:p14="http://schemas.microsoft.com/office/powerpoint/2010/main" val="21484477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11</a:t>
            </a:fld>
            <a:endParaRPr kumimoji="1" lang="ja-JP" altLang="en-US"/>
          </a:p>
        </p:txBody>
      </p:sp>
    </p:spTree>
    <p:extLst>
      <p:ext uri="{BB962C8B-B14F-4D97-AF65-F5344CB8AC3E}">
        <p14:creationId xmlns:p14="http://schemas.microsoft.com/office/powerpoint/2010/main" val="2605823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12</a:t>
            </a:fld>
            <a:endParaRPr kumimoji="1" lang="ja-JP" altLang="en-US"/>
          </a:p>
        </p:txBody>
      </p:sp>
    </p:spTree>
    <p:extLst>
      <p:ext uri="{BB962C8B-B14F-4D97-AF65-F5344CB8AC3E}">
        <p14:creationId xmlns:p14="http://schemas.microsoft.com/office/powerpoint/2010/main" val="11768018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13</a:t>
            </a:fld>
            <a:endParaRPr kumimoji="1" lang="ja-JP" altLang="en-US"/>
          </a:p>
        </p:txBody>
      </p:sp>
    </p:spTree>
    <p:extLst>
      <p:ext uri="{BB962C8B-B14F-4D97-AF65-F5344CB8AC3E}">
        <p14:creationId xmlns:p14="http://schemas.microsoft.com/office/powerpoint/2010/main" val="8057665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14</a:t>
            </a:fld>
            <a:endParaRPr kumimoji="1" lang="ja-JP" altLang="en-US"/>
          </a:p>
        </p:txBody>
      </p:sp>
    </p:spTree>
    <p:extLst>
      <p:ext uri="{BB962C8B-B14F-4D97-AF65-F5344CB8AC3E}">
        <p14:creationId xmlns:p14="http://schemas.microsoft.com/office/powerpoint/2010/main" val="13228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https://blog.csdn.net/u010607947/article/details/70847028?ops_request_misc=%257B%2522request%255Fid%2522%253A%2522164847295016780269889205%2522%252C%2522scm%2522%253A%252220140713.130102334..%2522%257D&amp;request_id=164847295016780269889205&amp;biz_id=0&amp;utm_medium=distribute.pc_search_result.none-task-blog-2~all~baidu_landing_v2~default-5-70847028.142^v5^pc_search_result_control_group,143^v6^control&amp;utm_term=</a:t>
            </a:r>
            <a:r>
              <a:rPr kumimoji="1" lang="en-US" altLang="ja-JP" dirty="0" err="1"/>
              <a:t>ADAS&amp;spm</a:t>
            </a:r>
            <a:r>
              <a:rPr kumimoji="1" lang="en-US" altLang="ja-JP" dirty="0"/>
              <a:t>=1018.2226.3001.4187</a:t>
            </a:r>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15</a:t>
            </a:fld>
            <a:endParaRPr kumimoji="1" lang="ja-JP" altLang="en-US"/>
          </a:p>
        </p:txBody>
      </p:sp>
    </p:spTree>
    <p:extLst>
      <p:ext uri="{BB962C8B-B14F-4D97-AF65-F5344CB8AC3E}">
        <p14:creationId xmlns:p14="http://schemas.microsoft.com/office/powerpoint/2010/main" val="3170161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Microsoft YaHei" panose="020B0503020204020204" pitchFamily="34" charset="-122"/>
                <a:ea typeface="Microsoft YaHei" panose="020B0503020204020204" pitchFamily="34" charset="-122"/>
              </a:rPr>
              <a:t>https://blog.csdn.net/qq_23417755/article/details/121123720?ops_request_misc=%257B%2522request%255Fid%2522%253A%2522164811815216780264091506%2522%252C%2522scm%2522%253A%252220140713.130102334..%2522%257D&amp;request_id=164811815216780264091506&amp;biz_id=0&amp;utm_medium=distribute.pc_search_result.none-task-blog-2~all~top_positive~default-1-121123720.142^v3^pc_search_result_control_group,143^v4^control&amp;utm_term=</a:t>
            </a:r>
            <a:r>
              <a:rPr lang="en-US" altLang="zh-CN" sz="1200" dirty="0" err="1">
                <a:latin typeface="Microsoft YaHei" panose="020B0503020204020204" pitchFamily="34" charset="-122"/>
                <a:ea typeface="Microsoft YaHei" panose="020B0503020204020204" pitchFamily="34" charset="-122"/>
              </a:rPr>
              <a:t>adas&amp;spm</a:t>
            </a:r>
            <a:r>
              <a:rPr lang="en-US" altLang="zh-CN" sz="1200" dirty="0">
                <a:latin typeface="Microsoft YaHei" panose="020B0503020204020204" pitchFamily="34" charset="-122"/>
                <a:ea typeface="Microsoft YaHei" panose="020B0503020204020204" pitchFamily="34" charset="-122"/>
              </a:rPr>
              <a:t>=1018.2226.3001.4187</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3</a:t>
            </a:fld>
            <a:endParaRPr kumimoji="1" lang="ja-JP" altLang="en-US"/>
          </a:p>
        </p:txBody>
      </p:sp>
    </p:spTree>
    <p:extLst>
      <p:ext uri="{BB962C8B-B14F-4D97-AF65-F5344CB8AC3E}">
        <p14:creationId xmlns:p14="http://schemas.microsoft.com/office/powerpoint/2010/main" val="1332486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4</a:t>
            </a:fld>
            <a:endParaRPr kumimoji="1" lang="ja-JP" altLang="en-US"/>
          </a:p>
        </p:txBody>
      </p:sp>
    </p:spTree>
    <p:extLst>
      <p:ext uri="{BB962C8B-B14F-4D97-AF65-F5344CB8AC3E}">
        <p14:creationId xmlns:p14="http://schemas.microsoft.com/office/powerpoint/2010/main" val="221502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5</a:t>
            </a:fld>
            <a:endParaRPr kumimoji="1" lang="ja-JP" altLang="en-US"/>
          </a:p>
        </p:txBody>
      </p:sp>
    </p:spTree>
    <p:extLst>
      <p:ext uri="{BB962C8B-B14F-4D97-AF65-F5344CB8AC3E}">
        <p14:creationId xmlns:p14="http://schemas.microsoft.com/office/powerpoint/2010/main" val="3776603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6</a:t>
            </a:fld>
            <a:endParaRPr kumimoji="1" lang="ja-JP" altLang="en-US"/>
          </a:p>
        </p:txBody>
      </p:sp>
    </p:spTree>
    <p:extLst>
      <p:ext uri="{BB962C8B-B14F-4D97-AF65-F5344CB8AC3E}">
        <p14:creationId xmlns:p14="http://schemas.microsoft.com/office/powerpoint/2010/main" val="2435912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7</a:t>
            </a:fld>
            <a:endParaRPr kumimoji="1" lang="ja-JP" altLang="en-US"/>
          </a:p>
        </p:txBody>
      </p:sp>
    </p:spTree>
    <p:extLst>
      <p:ext uri="{BB962C8B-B14F-4D97-AF65-F5344CB8AC3E}">
        <p14:creationId xmlns:p14="http://schemas.microsoft.com/office/powerpoint/2010/main" val="981286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8</a:t>
            </a:fld>
            <a:endParaRPr kumimoji="1" lang="ja-JP" altLang="en-US"/>
          </a:p>
        </p:txBody>
      </p:sp>
    </p:spTree>
    <p:extLst>
      <p:ext uri="{BB962C8B-B14F-4D97-AF65-F5344CB8AC3E}">
        <p14:creationId xmlns:p14="http://schemas.microsoft.com/office/powerpoint/2010/main" val="16967567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9</a:t>
            </a:fld>
            <a:endParaRPr kumimoji="1" lang="ja-JP" altLang="en-US"/>
          </a:p>
        </p:txBody>
      </p:sp>
    </p:spTree>
    <p:extLst>
      <p:ext uri="{BB962C8B-B14F-4D97-AF65-F5344CB8AC3E}">
        <p14:creationId xmlns:p14="http://schemas.microsoft.com/office/powerpoint/2010/main" val="1957652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992D9E9-B936-474C-97B1-E0B8AD30FDC4}" type="slidenum">
              <a:rPr kumimoji="1" lang="ja-JP" altLang="en-US" smtClean="0"/>
              <a:t>10</a:t>
            </a:fld>
            <a:endParaRPr kumimoji="1" lang="ja-JP" altLang="en-US"/>
          </a:p>
        </p:txBody>
      </p:sp>
    </p:spTree>
    <p:extLst>
      <p:ext uri="{BB962C8B-B14F-4D97-AF65-F5344CB8AC3E}">
        <p14:creationId xmlns:p14="http://schemas.microsoft.com/office/powerpoint/2010/main" val="34610310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9.jpe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4.jpeg"/><Relationship Id="rId1" Type="http://schemas.openxmlformats.org/officeDocument/2006/relationships/slideMaster" Target="../slideMasters/slideMaster4.xml"/><Relationship Id="rId4" Type="http://schemas.openxmlformats.org/officeDocument/2006/relationships/image" Target="../media/image11.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Master" Target="../slideMasters/slideMaster5.xml"/><Relationship Id="rId4" Type="http://schemas.openxmlformats.org/officeDocument/2006/relationships/image" Target="../media/image26.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9.png"/><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0.png"/><Relationship Id="rId1" Type="http://schemas.openxmlformats.org/officeDocument/2006/relationships/slideMaster" Target="../slideMasters/slideMaster5.xml"/><Relationship Id="rId4" Type="http://schemas.openxmlformats.org/officeDocument/2006/relationships/image" Target="../media/image3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1F151A3-079E-4CEC-B057-AA32714CBC2E}"/>
              </a:ext>
            </a:extLst>
          </p:cNvPr>
          <p:cNvSpPr/>
          <p:nvPr userDrawn="1"/>
        </p:nvSpPr>
        <p:spPr>
          <a:xfrm>
            <a:off x="0" y="-15932"/>
            <a:ext cx="6568439" cy="5165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27" name="Picture 26">
            <a:extLst>
              <a:ext uri="{FF2B5EF4-FFF2-40B4-BE49-F238E27FC236}">
                <a16:creationId xmlns:a16="http://schemas.microsoft.com/office/drawing/2014/main" id="{46F49305-AB6D-49E5-9A07-1C2802CBEDE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flipH="1">
            <a:off x="6568440" y="-15240"/>
            <a:ext cx="2586552" cy="5165130"/>
          </a:xfrm>
          <a:prstGeom prst="rect">
            <a:avLst/>
          </a:prstGeom>
        </p:spPr>
      </p:pic>
      <p:pic>
        <p:nvPicPr>
          <p:cNvPr id="29" name="Picture 28">
            <a:extLst>
              <a:ext uri="{FF2B5EF4-FFF2-40B4-BE49-F238E27FC236}">
                <a16:creationId xmlns:a16="http://schemas.microsoft.com/office/drawing/2014/main" id="{AD61B758-F061-44D1-94CC-17BBBDD69F63}"/>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4310377" y="815340"/>
            <a:ext cx="4543221" cy="3512819"/>
          </a:xfrm>
          <a:prstGeom prst="rect">
            <a:avLst/>
          </a:prstGeom>
        </p:spPr>
      </p:pic>
      <p:sp>
        <p:nvSpPr>
          <p:cNvPr id="2" name="Title 1"/>
          <p:cNvSpPr>
            <a:spLocks noGrp="1"/>
          </p:cNvSpPr>
          <p:nvPr>
            <p:ph type="ctrTitle" hasCustomPrompt="1"/>
          </p:nvPr>
        </p:nvSpPr>
        <p:spPr>
          <a:xfrm>
            <a:off x="271444" y="1270373"/>
            <a:ext cx="4602811" cy="1412694"/>
          </a:xfrm>
        </p:spPr>
        <p:txBody>
          <a:bodyPr anchor="b"/>
          <a:lstStyle>
            <a:lvl1pPr algn="l">
              <a:spcBef>
                <a:spcPts val="0"/>
              </a:spcBef>
              <a:spcAft>
                <a:spcPts val="600"/>
              </a:spcAft>
              <a:defRPr sz="3400">
                <a:solidFill>
                  <a:schemeClr val="tx1"/>
                </a:solidFill>
              </a:defRPr>
            </a:lvl1pPr>
          </a:lstStyle>
          <a:p>
            <a:r>
              <a:rPr lang="en-US" dirty="0"/>
              <a:t>Presentation headline</a:t>
            </a:r>
            <a:br>
              <a:rPr lang="en-US" dirty="0"/>
            </a:br>
            <a:r>
              <a:rPr lang="en-US" dirty="0"/>
              <a:t>Presentation headline</a:t>
            </a:r>
            <a:br>
              <a:rPr lang="en-US" dirty="0"/>
            </a:br>
            <a:r>
              <a:rPr lang="en-US" dirty="0"/>
              <a:t>Presentation headline</a:t>
            </a:r>
          </a:p>
        </p:txBody>
      </p:sp>
      <p:sp>
        <p:nvSpPr>
          <p:cNvPr id="3" name="Subtitle 2"/>
          <p:cNvSpPr>
            <a:spLocks noGrp="1"/>
          </p:cNvSpPr>
          <p:nvPr>
            <p:ph type="subTitle" idx="1" hasCustomPrompt="1"/>
          </p:nvPr>
        </p:nvSpPr>
        <p:spPr>
          <a:xfrm>
            <a:off x="287347" y="2876457"/>
            <a:ext cx="4396409" cy="249299"/>
          </a:xfrm>
        </p:spPr>
        <p:txBody>
          <a:bodyPr/>
          <a:lstStyle>
            <a:lvl1pPr marL="0" indent="0" algn="l">
              <a:spcBef>
                <a:spcPts val="0"/>
              </a:spcBef>
              <a:spcAft>
                <a:spcPts val="600"/>
              </a:spcAft>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bg1"/>
                </a:solidFill>
                <a:latin typeface="Fujitsu Infinity Pro" pitchFamily="2" charset="0"/>
              </a:rPr>
              <a:t>© FNST 2021</a:t>
            </a:r>
          </a:p>
        </p:txBody>
      </p:sp>
      <p:pic>
        <p:nvPicPr>
          <p:cNvPr id="12" name="Picture 11" descr="Fujitsu">
            <a:extLst>
              <a:ext uri="{FF2B5EF4-FFF2-40B4-BE49-F238E27FC236}">
                <a16:creationId xmlns:a16="http://schemas.microsoft.com/office/drawing/2014/main" id="{89E51E4B-6446-4746-8ACA-43722C14BF1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11" name="Rounded Rectangle 21">
            <a:extLst>
              <a:ext uri="{FF2B5EF4-FFF2-40B4-BE49-F238E27FC236}">
                <a16:creationId xmlns:a16="http://schemas.microsoft.com/office/drawing/2014/main" id="{09A7EC6A-EEC9-4F2B-9492-DBB136990811}"/>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3939574755"/>
      </p:ext>
    </p:extLst>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Section Divi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426E41F-4829-4B87-B81C-C44E9955FD5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17384" r="17384"/>
          <a:stretch/>
        </p:blipFill>
        <p:spPr>
          <a:xfrm>
            <a:off x="1" y="0"/>
            <a:ext cx="9143998" cy="5143498"/>
          </a:xfrm>
          <a:prstGeom prst="rect">
            <a:avLst/>
          </a:prstGeom>
        </p:spPr>
      </p:pic>
      <p:sp>
        <p:nvSpPr>
          <p:cNvPr id="2" name="Title 1"/>
          <p:cNvSpPr>
            <a:spLocks noGrp="1"/>
          </p:cNvSpPr>
          <p:nvPr>
            <p:ph type="ctrTitle" hasCustomPrompt="1"/>
          </p:nvPr>
        </p:nvSpPr>
        <p:spPr>
          <a:xfrm>
            <a:off x="271444" y="2212169"/>
            <a:ext cx="4800088" cy="470898"/>
          </a:xfrm>
        </p:spPr>
        <p:txBody>
          <a:bodyPr anchor="b"/>
          <a:lstStyle>
            <a:lvl1pPr algn="l">
              <a:spcBef>
                <a:spcPts val="0"/>
              </a:spcBef>
              <a:spcAft>
                <a:spcPts val="600"/>
              </a:spcAft>
              <a:defRPr sz="3400">
                <a:solidFill>
                  <a:schemeClr val="bg1"/>
                </a:solidFill>
              </a:defRPr>
            </a:lvl1pPr>
          </a:lstStyle>
          <a:p>
            <a:r>
              <a:rPr lang="en-US" dirty="0"/>
              <a:t>Section title</a:t>
            </a:r>
          </a:p>
        </p:txBody>
      </p:sp>
      <p:sp>
        <p:nvSpPr>
          <p:cNvPr id="3" name="Subtitle 2"/>
          <p:cNvSpPr>
            <a:spLocks noGrp="1"/>
          </p:cNvSpPr>
          <p:nvPr>
            <p:ph type="subTitle" idx="1" hasCustomPrompt="1"/>
          </p:nvPr>
        </p:nvSpPr>
        <p:spPr>
          <a:xfrm>
            <a:off x="287345" y="2876457"/>
            <a:ext cx="4784187" cy="249299"/>
          </a:xfrm>
        </p:spPr>
        <p:txBody>
          <a:bodyPr wrap="square">
            <a:spAutoFit/>
          </a:bodyPr>
          <a:lstStyle>
            <a:lvl1pPr marL="0" indent="0" algn="l">
              <a:spcBef>
                <a:spcPts val="0"/>
              </a:spcBef>
              <a:spcAft>
                <a:spcPts val="600"/>
              </a:spcAft>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tx1"/>
                </a:solidFill>
                <a:latin typeface="Fujitsu Infinity Pro" pitchFamily="2" charset="0"/>
              </a:rPr>
              <a:t>© FNST 2021</a:t>
            </a:r>
          </a:p>
        </p:txBody>
      </p:sp>
      <p:sp>
        <p:nvSpPr>
          <p:cNvPr id="22" name="Footer Placeholder 4">
            <a:extLst>
              <a:ext uri="{FF2B5EF4-FFF2-40B4-BE49-F238E27FC236}">
                <a16:creationId xmlns:a16="http://schemas.microsoft.com/office/drawing/2014/main" id="{E475FF0E-D043-48F6-8008-08B559AC6C64}"/>
              </a:ext>
            </a:extLst>
          </p:cNvPr>
          <p:cNvSpPr txBox="1">
            <a:spLocks/>
          </p:cNvSpPr>
          <p:nvPr userDrawn="1"/>
        </p:nvSpPr>
        <p:spPr>
          <a:xfrm>
            <a:off x="4222750" y="4846119"/>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solidFill>
                  <a:schemeClr val="tx1"/>
                </a:solidFill>
                <a:latin typeface="Fujitsu Infinity Pro" pitchFamily="2" charset="0"/>
              </a:rPr>
              <a:pPr/>
              <a:t>‹#›</a:t>
            </a:fld>
            <a:endParaRPr lang="en-GB" dirty="0">
              <a:solidFill>
                <a:schemeClr val="tx1"/>
              </a:solidFill>
              <a:latin typeface="Fujitsu Infinity Pro" pitchFamily="2" charset="0"/>
            </a:endParaRPr>
          </a:p>
        </p:txBody>
      </p:sp>
      <p:pic>
        <p:nvPicPr>
          <p:cNvPr id="12" name="Picture 11" descr="Fujitsu">
            <a:extLst>
              <a:ext uri="{FF2B5EF4-FFF2-40B4-BE49-F238E27FC236}">
                <a16:creationId xmlns:a16="http://schemas.microsoft.com/office/drawing/2014/main" id="{1C8E14BD-F169-4FC1-9159-3FB57464F4DB}"/>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7864251" y="4761"/>
            <a:ext cx="1126106" cy="685799"/>
          </a:xfrm>
          <a:prstGeom prst="rect">
            <a:avLst/>
          </a:prstGeom>
        </p:spPr>
      </p:pic>
      <p:sp>
        <p:nvSpPr>
          <p:cNvPr id="9" name="Rounded Rectangle 21">
            <a:extLst>
              <a:ext uri="{FF2B5EF4-FFF2-40B4-BE49-F238E27FC236}">
                <a16:creationId xmlns:a16="http://schemas.microsoft.com/office/drawing/2014/main" id="{723C1F1A-1BB7-4E15-A545-2042CBC3694C}"/>
              </a:ext>
            </a:extLst>
          </p:cNvPr>
          <p:cNvSpPr/>
          <p:nvPr userDrawn="1"/>
        </p:nvSpPr>
        <p:spPr bwMode="black">
          <a:xfrm>
            <a:off x="284163" y="4865928"/>
            <a:ext cx="956240" cy="141161"/>
          </a:xfrm>
          <a:prstGeom prst="roundRect">
            <a:avLst>
              <a:gd name="adj" fmla="val 50000"/>
            </a:avLst>
          </a:prstGeom>
          <a:noFill/>
          <a:ln w="6350" cap="flat" cmpd="sng" algn="ctr">
            <a:solidFill>
              <a:schemeClr val="bg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chemeClr val="bg1"/>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3693928779"/>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s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en-US" dirty="0"/>
              <a:t>Click to edit Master title style</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hasCustomPrompt="1"/>
          </p:nvPr>
        </p:nvSpPr>
        <p:spPr>
          <a:xfrm>
            <a:off x="285731" y="919453"/>
            <a:ext cx="8574107" cy="12341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61946493"/>
      </p:ext>
    </p:extLst>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s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dirty="0"/>
              <a:t>Click to edit Master title style</a:t>
            </a:r>
            <a:endParaRPr lang="en-GB" dirty="0"/>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92100" y="920750"/>
            <a:ext cx="4168582"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34115" y="920750"/>
            <a:ext cx="4125723"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640878441"/>
      </p:ext>
    </p:extLst>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en-US" dirty="0"/>
              <a:t>Click to edit Master title style</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hasCustomPrompt="1"/>
          </p:nvPr>
        </p:nvSpPr>
        <p:spPr>
          <a:xfrm>
            <a:off x="292100" y="919453"/>
            <a:ext cx="8567738"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343087539"/>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92100" y="920750"/>
            <a:ext cx="4168582"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34115" y="920750"/>
            <a:ext cx="4125724"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2981445354"/>
      </p:ext>
    </p:extLst>
  </p:cSld>
  <p:clrMapOvr>
    <a:masterClrMapping/>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4132347641"/>
      </p:ext>
    </p:extLst>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los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E38A7A0-D515-45D6-B461-84E1F0B0290F}"/>
              </a:ext>
            </a:extLst>
          </p:cNvPr>
          <p:cNvSpPr/>
          <p:nvPr userDrawn="1"/>
        </p:nvSpPr>
        <p:spPr>
          <a:xfrm>
            <a:off x="0" y="-15932"/>
            <a:ext cx="5392002" cy="5165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6" name="Picture 5">
            <a:extLst>
              <a:ext uri="{FF2B5EF4-FFF2-40B4-BE49-F238E27FC236}">
                <a16:creationId xmlns:a16="http://schemas.microsoft.com/office/drawing/2014/main" id="{F92A5788-2457-4648-95E4-499F5A27D059}"/>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5381009" y="-15240"/>
            <a:ext cx="3762991" cy="5165130"/>
          </a:xfrm>
          <a:prstGeom prst="rect">
            <a:avLst/>
          </a:prstGeom>
        </p:spPr>
      </p:pic>
      <p:pic>
        <p:nvPicPr>
          <p:cNvPr id="7" name="Picture 6">
            <a:extLst>
              <a:ext uri="{FF2B5EF4-FFF2-40B4-BE49-F238E27FC236}">
                <a16:creationId xmlns:a16="http://schemas.microsoft.com/office/drawing/2014/main" id="{73A53FCB-3592-4F09-B000-0764F5B0693A}"/>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3119559" y="815340"/>
            <a:ext cx="4543221" cy="3512819"/>
          </a:xfrm>
          <a:prstGeom prst="rect">
            <a:avLst/>
          </a:prstGeom>
        </p:spPr>
      </p:pic>
      <p:sp>
        <p:nvSpPr>
          <p:cNvPr id="9" name="Title 1">
            <a:extLst>
              <a:ext uri="{FF2B5EF4-FFF2-40B4-BE49-F238E27FC236}">
                <a16:creationId xmlns:a16="http://schemas.microsoft.com/office/drawing/2014/main" id="{6DC4EEF0-E165-41C3-9249-42A8F2445F72}"/>
              </a:ext>
            </a:extLst>
          </p:cNvPr>
          <p:cNvSpPr>
            <a:spLocks noGrp="1"/>
          </p:cNvSpPr>
          <p:nvPr>
            <p:ph type="ctrTitle" hasCustomPrompt="1"/>
          </p:nvPr>
        </p:nvSpPr>
        <p:spPr>
          <a:xfrm>
            <a:off x="271444" y="2138594"/>
            <a:ext cx="3538555" cy="553998"/>
          </a:xfrm>
        </p:spPr>
        <p:txBody>
          <a:bodyPr anchor="b"/>
          <a:lstStyle>
            <a:lvl1pPr algn="l">
              <a:spcBef>
                <a:spcPts val="0"/>
              </a:spcBef>
              <a:spcAft>
                <a:spcPts val="600"/>
              </a:spcAft>
              <a:defRPr sz="4000">
                <a:solidFill>
                  <a:schemeClr val="tx1"/>
                </a:solidFill>
              </a:defRPr>
            </a:lvl1pPr>
          </a:lstStyle>
          <a:p>
            <a:r>
              <a:rPr lang="en-US" dirty="0"/>
              <a:t>Thank you</a:t>
            </a:r>
          </a:p>
        </p:txBody>
      </p:sp>
      <p:sp>
        <p:nvSpPr>
          <p:cNvPr id="13" name="Slide Number Placeholder 5">
            <a:extLst>
              <a:ext uri="{FF2B5EF4-FFF2-40B4-BE49-F238E27FC236}">
                <a16:creationId xmlns:a16="http://schemas.microsoft.com/office/drawing/2014/main" id="{6C7D309A-DF99-48FC-903A-7276F667B5C8}"/>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tx1"/>
                </a:solidFill>
                <a:latin typeface="Fujitsu Infinity Pro" pitchFamily="2" charset="0"/>
              </a:rPr>
              <a:t>© FNST 2021</a:t>
            </a:r>
          </a:p>
        </p:txBody>
      </p:sp>
      <p:pic>
        <p:nvPicPr>
          <p:cNvPr id="11" name="Picture 10" descr="Fujitsu">
            <a:extLst>
              <a:ext uri="{FF2B5EF4-FFF2-40B4-BE49-F238E27FC236}">
                <a16:creationId xmlns:a16="http://schemas.microsoft.com/office/drawing/2014/main" id="{90B4450D-3D39-48E0-AF74-3FAB298D7347}"/>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7864250" y="4761"/>
            <a:ext cx="1126108" cy="685799"/>
          </a:xfrm>
          <a:prstGeom prst="rect">
            <a:avLst/>
          </a:prstGeom>
        </p:spPr>
      </p:pic>
      <p:sp>
        <p:nvSpPr>
          <p:cNvPr id="10" name="Rounded Rectangle 21">
            <a:extLst>
              <a:ext uri="{FF2B5EF4-FFF2-40B4-BE49-F238E27FC236}">
                <a16:creationId xmlns:a16="http://schemas.microsoft.com/office/drawing/2014/main" id="{9AC2085B-B6B0-4AC6-A49C-7477730724EF}"/>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1965124995"/>
      </p:ext>
    </p:extLst>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1F151A3-079E-4CEC-B057-AA32714CBC2E}"/>
              </a:ext>
            </a:extLst>
          </p:cNvPr>
          <p:cNvSpPr/>
          <p:nvPr userDrawn="1"/>
        </p:nvSpPr>
        <p:spPr>
          <a:xfrm>
            <a:off x="0" y="-15932"/>
            <a:ext cx="6568439" cy="5165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27" name="Picture 26">
            <a:extLst>
              <a:ext uri="{FF2B5EF4-FFF2-40B4-BE49-F238E27FC236}">
                <a16:creationId xmlns:a16="http://schemas.microsoft.com/office/drawing/2014/main" id="{46F49305-AB6D-49E5-9A07-1C2802CBEDEE}"/>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6568440" y="-15240"/>
            <a:ext cx="2586552" cy="5165130"/>
          </a:xfrm>
          <a:prstGeom prst="rect">
            <a:avLst/>
          </a:prstGeom>
        </p:spPr>
      </p:pic>
      <p:pic>
        <p:nvPicPr>
          <p:cNvPr id="29" name="Picture 28">
            <a:extLst>
              <a:ext uri="{FF2B5EF4-FFF2-40B4-BE49-F238E27FC236}">
                <a16:creationId xmlns:a16="http://schemas.microsoft.com/office/drawing/2014/main" id="{AD61B758-F061-44D1-94CC-17BBBDD69F63}"/>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4306990" y="815340"/>
            <a:ext cx="4543221" cy="3512818"/>
          </a:xfrm>
          <a:prstGeom prst="rect">
            <a:avLst/>
          </a:prstGeom>
        </p:spPr>
      </p:pic>
      <p:sp>
        <p:nvSpPr>
          <p:cNvPr id="2" name="Title 1"/>
          <p:cNvSpPr>
            <a:spLocks noGrp="1"/>
          </p:cNvSpPr>
          <p:nvPr>
            <p:ph type="ctrTitle" hasCustomPrompt="1"/>
          </p:nvPr>
        </p:nvSpPr>
        <p:spPr>
          <a:xfrm>
            <a:off x="271444" y="1270373"/>
            <a:ext cx="4602811" cy="1412694"/>
          </a:xfrm>
        </p:spPr>
        <p:txBody>
          <a:bodyPr anchor="b"/>
          <a:lstStyle>
            <a:lvl1pPr algn="l">
              <a:spcBef>
                <a:spcPts val="0"/>
              </a:spcBef>
              <a:spcAft>
                <a:spcPts val="600"/>
              </a:spcAft>
              <a:defRPr sz="3400">
                <a:solidFill>
                  <a:schemeClr val="tx1"/>
                </a:solidFill>
              </a:defRPr>
            </a:lvl1pPr>
          </a:lstStyle>
          <a:p>
            <a:r>
              <a:rPr lang="en-US" dirty="0"/>
              <a:t>Presentation headline</a:t>
            </a:r>
            <a:br>
              <a:rPr lang="en-US" dirty="0"/>
            </a:br>
            <a:r>
              <a:rPr lang="en-US" dirty="0"/>
              <a:t>Presentation headline</a:t>
            </a:r>
            <a:br>
              <a:rPr lang="en-US" dirty="0"/>
            </a:br>
            <a:r>
              <a:rPr lang="en-US" dirty="0"/>
              <a:t>Presentation headline</a:t>
            </a:r>
          </a:p>
        </p:txBody>
      </p:sp>
      <p:sp>
        <p:nvSpPr>
          <p:cNvPr id="3" name="Subtitle 2"/>
          <p:cNvSpPr>
            <a:spLocks noGrp="1"/>
          </p:cNvSpPr>
          <p:nvPr>
            <p:ph type="subTitle" idx="1" hasCustomPrompt="1"/>
          </p:nvPr>
        </p:nvSpPr>
        <p:spPr>
          <a:xfrm>
            <a:off x="287347" y="2876457"/>
            <a:ext cx="4396409" cy="249299"/>
          </a:xfrm>
        </p:spPr>
        <p:txBody>
          <a:bodyPr/>
          <a:lstStyle>
            <a:lvl1pPr marL="0" indent="0" algn="l">
              <a:spcBef>
                <a:spcPts val="0"/>
              </a:spcBef>
              <a:spcAft>
                <a:spcPts val="600"/>
              </a:spcAft>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bg1"/>
                </a:solidFill>
                <a:latin typeface="Fujitsu Infinity Pro" pitchFamily="2" charset="0"/>
              </a:rPr>
              <a:t>© FNST 2021</a:t>
            </a:r>
          </a:p>
        </p:txBody>
      </p:sp>
      <p:pic>
        <p:nvPicPr>
          <p:cNvPr id="12" name="Picture 11" descr="Fujitsu">
            <a:extLst>
              <a:ext uri="{FF2B5EF4-FFF2-40B4-BE49-F238E27FC236}">
                <a16:creationId xmlns:a16="http://schemas.microsoft.com/office/drawing/2014/main" id="{710F4896-61A0-4CF3-AF43-FA21DE59CC10}"/>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11" name="Rounded Rectangle 21">
            <a:extLst>
              <a:ext uri="{FF2B5EF4-FFF2-40B4-BE49-F238E27FC236}">
                <a16:creationId xmlns:a16="http://schemas.microsoft.com/office/drawing/2014/main" id="{CE5A9438-9B5B-48B7-BEB4-CA0E35E3F800}"/>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3236670793"/>
      </p:ext>
    </p:extLst>
  </p:cSld>
  <p:clrMapOvr>
    <a:masterClrMapping/>
  </p:clrMapOvr>
  <p:transition spd="slow">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Section Divi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426E41F-4829-4B87-B81C-C44E9955FD5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2"/>
          <a:stretch/>
        </p:blipFill>
        <p:spPr>
          <a:xfrm>
            <a:off x="2" y="0"/>
            <a:ext cx="9143996" cy="5143497"/>
          </a:xfrm>
          <a:prstGeom prst="rect">
            <a:avLst/>
          </a:prstGeom>
        </p:spPr>
      </p:pic>
      <p:sp>
        <p:nvSpPr>
          <p:cNvPr id="2" name="Title 1"/>
          <p:cNvSpPr>
            <a:spLocks noGrp="1"/>
          </p:cNvSpPr>
          <p:nvPr>
            <p:ph type="ctrTitle" hasCustomPrompt="1"/>
          </p:nvPr>
        </p:nvSpPr>
        <p:spPr>
          <a:xfrm>
            <a:off x="271444" y="2212169"/>
            <a:ext cx="6157292" cy="470898"/>
          </a:xfrm>
        </p:spPr>
        <p:txBody>
          <a:bodyPr anchor="b"/>
          <a:lstStyle>
            <a:lvl1pPr algn="l">
              <a:spcBef>
                <a:spcPts val="0"/>
              </a:spcBef>
              <a:spcAft>
                <a:spcPts val="600"/>
              </a:spcAft>
              <a:defRPr sz="3400">
                <a:solidFill>
                  <a:schemeClr val="bg1"/>
                </a:solidFill>
              </a:defRPr>
            </a:lvl1pPr>
          </a:lstStyle>
          <a:p>
            <a:r>
              <a:rPr lang="en-US" dirty="0"/>
              <a:t>Section title</a:t>
            </a:r>
          </a:p>
        </p:txBody>
      </p:sp>
      <p:sp>
        <p:nvSpPr>
          <p:cNvPr id="3" name="Subtitle 2"/>
          <p:cNvSpPr>
            <a:spLocks noGrp="1"/>
          </p:cNvSpPr>
          <p:nvPr>
            <p:ph type="subTitle" idx="1" hasCustomPrompt="1"/>
          </p:nvPr>
        </p:nvSpPr>
        <p:spPr>
          <a:xfrm>
            <a:off x="287346" y="2876457"/>
            <a:ext cx="6141390" cy="249299"/>
          </a:xfrm>
        </p:spPr>
        <p:txBody>
          <a:bodyPr wrap="square">
            <a:spAutoFit/>
          </a:bodyPr>
          <a:lstStyle>
            <a:lvl1pPr marL="0" indent="0" algn="l">
              <a:spcBef>
                <a:spcPts val="0"/>
              </a:spcBef>
              <a:spcAft>
                <a:spcPts val="600"/>
              </a:spcAft>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bg1"/>
                </a:solidFill>
                <a:latin typeface="Fujitsu Infinity Pro" pitchFamily="2" charset="0"/>
              </a:rPr>
              <a:t>© FNST 2021</a:t>
            </a:r>
          </a:p>
        </p:txBody>
      </p:sp>
      <p:sp>
        <p:nvSpPr>
          <p:cNvPr id="22" name="Footer Placeholder 4">
            <a:extLst>
              <a:ext uri="{FF2B5EF4-FFF2-40B4-BE49-F238E27FC236}">
                <a16:creationId xmlns:a16="http://schemas.microsoft.com/office/drawing/2014/main" id="{E475FF0E-D043-48F6-8008-08B559AC6C64}"/>
              </a:ext>
            </a:extLst>
          </p:cNvPr>
          <p:cNvSpPr txBox="1">
            <a:spLocks/>
          </p:cNvSpPr>
          <p:nvPr userDrawn="1"/>
        </p:nvSpPr>
        <p:spPr>
          <a:xfrm>
            <a:off x="4222750" y="4846119"/>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solidFill>
                  <a:schemeClr val="bg1"/>
                </a:solidFill>
                <a:latin typeface="Fujitsu Infinity Pro" pitchFamily="2" charset="0"/>
              </a:rPr>
              <a:pPr/>
              <a:t>‹#›</a:t>
            </a:fld>
            <a:endParaRPr lang="en-GB" dirty="0">
              <a:solidFill>
                <a:schemeClr val="bg1"/>
              </a:solidFill>
              <a:latin typeface="Fujitsu Infinity Pro" pitchFamily="2" charset="0"/>
            </a:endParaRPr>
          </a:p>
        </p:txBody>
      </p:sp>
      <p:pic>
        <p:nvPicPr>
          <p:cNvPr id="10" name="Picture 9" descr="Fujitsu">
            <a:extLst>
              <a:ext uri="{FF2B5EF4-FFF2-40B4-BE49-F238E27FC236}">
                <a16:creationId xmlns:a16="http://schemas.microsoft.com/office/drawing/2014/main" id="{5CBCD81C-F0DE-4355-A483-57244F4A31B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9" name="Rounded Rectangle 21">
            <a:extLst>
              <a:ext uri="{FF2B5EF4-FFF2-40B4-BE49-F238E27FC236}">
                <a16:creationId xmlns:a16="http://schemas.microsoft.com/office/drawing/2014/main" id="{49250863-A0E4-464E-90C4-306F454C280C}"/>
              </a:ext>
            </a:extLst>
          </p:cNvPr>
          <p:cNvSpPr/>
          <p:nvPr userDrawn="1"/>
        </p:nvSpPr>
        <p:spPr bwMode="black">
          <a:xfrm>
            <a:off x="284163" y="4865928"/>
            <a:ext cx="956240" cy="141161"/>
          </a:xfrm>
          <a:prstGeom prst="roundRect">
            <a:avLst>
              <a:gd name="adj" fmla="val 50000"/>
            </a:avLst>
          </a:prstGeom>
          <a:noFill/>
          <a:ln w="6350" cap="flat" cmpd="sng" algn="ctr">
            <a:solidFill>
              <a:schemeClr val="bg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chemeClr val="bg1"/>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3265316695"/>
      </p:ext>
    </p:extLst>
  </p:cSld>
  <p:clrMapOvr>
    <a:masterClrMapping/>
  </p:clrMapOvr>
  <p:transition spd="slow">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ullets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en-US" dirty="0"/>
              <a:t>Click to edit Master title style</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hasCustomPrompt="1"/>
          </p:nvPr>
        </p:nvSpPr>
        <p:spPr>
          <a:xfrm>
            <a:off x="285731" y="919453"/>
            <a:ext cx="8574107" cy="12341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262571004"/>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Section Divi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426E41F-4829-4B87-B81C-C44E9955FD57}"/>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 y="0"/>
            <a:ext cx="9143998" cy="5143499"/>
          </a:xfrm>
          <a:prstGeom prst="rect">
            <a:avLst/>
          </a:prstGeom>
        </p:spPr>
      </p:pic>
      <p:sp>
        <p:nvSpPr>
          <p:cNvPr id="2" name="Title 1"/>
          <p:cNvSpPr>
            <a:spLocks noGrp="1"/>
          </p:cNvSpPr>
          <p:nvPr>
            <p:ph type="ctrTitle" hasCustomPrompt="1"/>
          </p:nvPr>
        </p:nvSpPr>
        <p:spPr>
          <a:xfrm>
            <a:off x="271444" y="2212169"/>
            <a:ext cx="6157292" cy="470898"/>
          </a:xfrm>
        </p:spPr>
        <p:txBody>
          <a:bodyPr anchor="b"/>
          <a:lstStyle>
            <a:lvl1pPr algn="l">
              <a:spcBef>
                <a:spcPts val="0"/>
              </a:spcBef>
              <a:spcAft>
                <a:spcPts val="600"/>
              </a:spcAft>
              <a:defRPr sz="3400">
                <a:solidFill>
                  <a:schemeClr val="bg1"/>
                </a:solidFill>
              </a:defRPr>
            </a:lvl1pPr>
          </a:lstStyle>
          <a:p>
            <a:r>
              <a:rPr lang="en-US" dirty="0"/>
              <a:t>Section title</a:t>
            </a:r>
          </a:p>
        </p:txBody>
      </p:sp>
      <p:sp>
        <p:nvSpPr>
          <p:cNvPr id="3" name="Subtitle 2"/>
          <p:cNvSpPr>
            <a:spLocks noGrp="1"/>
          </p:cNvSpPr>
          <p:nvPr>
            <p:ph type="subTitle" idx="1" hasCustomPrompt="1"/>
          </p:nvPr>
        </p:nvSpPr>
        <p:spPr>
          <a:xfrm>
            <a:off x="287346" y="2876457"/>
            <a:ext cx="6141390" cy="249299"/>
          </a:xfrm>
        </p:spPr>
        <p:txBody>
          <a:bodyPr wrap="square">
            <a:spAutoFit/>
          </a:bodyPr>
          <a:lstStyle>
            <a:lvl1pPr marL="0" indent="0" algn="l">
              <a:spcBef>
                <a:spcPts val="0"/>
              </a:spcBef>
              <a:spcAft>
                <a:spcPts val="600"/>
              </a:spcAft>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62529" y="4849580"/>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bg1"/>
                </a:solidFill>
                <a:latin typeface="Fujitsu Infinity Pro" pitchFamily="2" charset="0"/>
              </a:rPr>
              <a:t>© FNST 2021</a:t>
            </a:r>
          </a:p>
        </p:txBody>
      </p:sp>
      <p:sp>
        <p:nvSpPr>
          <p:cNvPr id="22" name="Footer Placeholder 4">
            <a:extLst>
              <a:ext uri="{FF2B5EF4-FFF2-40B4-BE49-F238E27FC236}">
                <a16:creationId xmlns:a16="http://schemas.microsoft.com/office/drawing/2014/main" id="{E475FF0E-D043-48F6-8008-08B559AC6C64}"/>
              </a:ext>
            </a:extLst>
          </p:cNvPr>
          <p:cNvSpPr txBox="1">
            <a:spLocks/>
          </p:cNvSpPr>
          <p:nvPr userDrawn="1"/>
        </p:nvSpPr>
        <p:spPr>
          <a:xfrm>
            <a:off x="4222750" y="4841886"/>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solidFill>
                  <a:schemeClr val="bg1"/>
                </a:solidFill>
                <a:latin typeface="Fujitsu Infinity Pro" pitchFamily="2" charset="0"/>
              </a:rPr>
              <a:pPr/>
              <a:t>‹#›</a:t>
            </a:fld>
            <a:endParaRPr lang="en-GB" dirty="0">
              <a:solidFill>
                <a:schemeClr val="bg1"/>
              </a:solidFill>
              <a:latin typeface="Fujitsu Infinity Pro" pitchFamily="2" charset="0"/>
            </a:endParaRPr>
          </a:p>
        </p:txBody>
      </p:sp>
      <p:pic>
        <p:nvPicPr>
          <p:cNvPr id="10" name="Picture 9" descr="Fujitsu">
            <a:extLst>
              <a:ext uri="{FF2B5EF4-FFF2-40B4-BE49-F238E27FC236}">
                <a16:creationId xmlns:a16="http://schemas.microsoft.com/office/drawing/2014/main" id="{2CDFFC0C-F993-4365-A947-FA67FDB66D3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9" name="Rounded Rectangle 21">
            <a:extLst>
              <a:ext uri="{FF2B5EF4-FFF2-40B4-BE49-F238E27FC236}">
                <a16:creationId xmlns:a16="http://schemas.microsoft.com/office/drawing/2014/main" id="{5B678967-3B36-4A40-A0A0-AF505B18F40B}"/>
              </a:ext>
            </a:extLst>
          </p:cNvPr>
          <p:cNvSpPr/>
          <p:nvPr userDrawn="1"/>
        </p:nvSpPr>
        <p:spPr bwMode="black">
          <a:xfrm>
            <a:off x="284163" y="4865928"/>
            <a:ext cx="956240" cy="141161"/>
          </a:xfrm>
          <a:prstGeom prst="roundRect">
            <a:avLst>
              <a:gd name="adj" fmla="val 50000"/>
            </a:avLst>
          </a:prstGeom>
          <a:noFill/>
          <a:ln w="6350" cap="flat" cmpd="sng" algn="ctr">
            <a:solidFill>
              <a:schemeClr val="bg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chemeClr val="bg1"/>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1323463482"/>
      </p:ext>
    </p:extLst>
  </p:cSld>
  <p:clrMapOvr>
    <a:masterClrMapping/>
  </p:clrMapOvr>
  <p:transition spd="slow">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ullets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dirty="0"/>
              <a:t>Click to edit Master title style</a:t>
            </a:r>
            <a:endParaRPr lang="en-GB" dirty="0"/>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82572" y="920750"/>
            <a:ext cx="4166662"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34115" y="920750"/>
            <a:ext cx="4127314"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936215312"/>
      </p:ext>
    </p:extLst>
  </p:cSld>
  <p:clrMapOvr>
    <a:masterClrMapping/>
  </p:clrMapOvr>
  <p:transition spd="slow">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en-US" dirty="0"/>
              <a:t>Click to edit Master title style</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hasCustomPrompt="1"/>
          </p:nvPr>
        </p:nvSpPr>
        <p:spPr>
          <a:xfrm>
            <a:off x="285731" y="919453"/>
            <a:ext cx="8574107"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2880478303"/>
      </p:ext>
    </p:extLst>
  </p:cSld>
  <p:clrMapOvr>
    <a:masterClrMapping/>
  </p:clrMapOvr>
  <p:transition spd="slow">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82572" y="920750"/>
            <a:ext cx="4166662"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34115" y="920750"/>
            <a:ext cx="4127314"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3514783017"/>
      </p:ext>
    </p:extLst>
  </p:cSld>
  <p:clrMapOvr>
    <a:masterClrMapping/>
  </p:clrMapOvr>
  <p:transition spd="slow">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2353542155"/>
      </p:ext>
    </p:extLst>
  </p:cSld>
  <p:clrMapOvr>
    <a:masterClrMapping/>
  </p:clrMapOvr>
  <p:transition spd="slow">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E38A7A0-D515-45D6-B461-84E1F0B0290F}"/>
              </a:ext>
            </a:extLst>
          </p:cNvPr>
          <p:cNvSpPr/>
          <p:nvPr userDrawn="1"/>
        </p:nvSpPr>
        <p:spPr>
          <a:xfrm>
            <a:off x="0" y="-15932"/>
            <a:ext cx="5391170" cy="5165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6" name="Picture 5">
            <a:extLst>
              <a:ext uri="{FF2B5EF4-FFF2-40B4-BE49-F238E27FC236}">
                <a16:creationId xmlns:a16="http://schemas.microsoft.com/office/drawing/2014/main" id="{F92A5788-2457-4648-95E4-499F5A27D059}"/>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5380177" y="-15240"/>
            <a:ext cx="3763823" cy="5165130"/>
          </a:xfrm>
          <a:prstGeom prst="rect">
            <a:avLst/>
          </a:prstGeom>
        </p:spPr>
      </p:pic>
      <p:pic>
        <p:nvPicPr>
          <p:cNvPr id="7" name="Picture 6">
            <a:extLst>
              <a:ext uri="{FF2B5EF4-FFF2-40B4-BE49-F238E27FC236}">
                <a16:creationId xmlns:a16="http://schemas.microsoft.com/office/drawing/2014/main" id="{73A53FCB-3592-4F09-B000-0764F5B0693A}"/>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3118727" y="815340"/>
            <a:ext cx="4543221" cy="3512818"/>
          </a:xfrm>
          <a:prstGeom prst="rect">
            <a:avLst/>
          </a:prstGeom>
        </p:spPr>
      </p:pic>
      <p:sp>
        <p:nvSpPr>
          <p:cNvPr id="9" name="Title 1">
            <a:extLst>
              <a:ext uri="{FF2B5EF4-FFF2-40B4-BE49-F238E27FC236}">
                <a16:creationId xmlns:a16="http://schemas.microsoft.com/office/drawing/2014/main" id="{6DC4EEF0-E165-41C3-9249-42A8F2445F72}"/>
              </a:ext>
            </a:extLst>
          </p:cNvPr>
          <p:cNvSpPr>
            <a:spLocks noGrp="1"/>
          </p:cNvSpPr>
          <p:nvPr>
            <p:ph type="ctrTitle" hasCustomPrompt="1"/>
          </p:nvPr>
        </p:nvSpPr>
        <p:spPr>
          <a:xfrm>
            <a:off x="271444" y="2138594"/>
            <a:ext cx="3492379" cy="553998"/>
          </a:xfrm>
        </p:spPr>
        <p:txBody>
          <a:bodyPr anchor="b"/>
          <a:lstStyle>
            <a:lvl1pPr algn="l">
              <a:spcBef>
                <a:spcPts val="0"/>
              </a:spcBef>
              <a:spcAft>
                <a:spcPts val="600"/>
              </a:spcAft>
              <a:defRPr sz="4000">
                <a:solidFill>
                  <a:schemeClr val="tx1"/>
                </a:solidFill>
              </a:defRPr>
            </a:lvl1pPr>
          </a:lstStyle>
          <a:p>
            <a:r>
              <a:rPr lang="en-US" dirty="0"/>
              <a:t>Thank you</a:t>
            </a:r>
          </a:p>
        </p:txBody>
      </p:sp>
      <p:sp>
        <p:nvSpPr>
          <p:cNvPr id="13" name="Slide Number Placeholder 5">
            <a:extLst>
              <a:ext uri="{FF2B5EF4-FFF2-40B4-BE49-F238E27FC236}">
                <a16:creationId xmlns:a16="http://schemas.microsoft.com/office/drawing/2014/main" id="{6C7D309A-DF99-48FC-903A-7276F667B5C8}"/>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bg1"/>
                </a:solidFill>
                <a:latin typeface="Fujitsu Infinity Pro" pitchFamily="2" charset="0"/>
              </a:rPr>
              <a:t>© FNST 2021</a:t>
            </a:r>
          </a:p>
        </p:txBody>
      </p:sp>
      <p:pic>
        <p:nvPicPr>
          <p:cNvPr id="11" name="Picture 10" descr="Fujitsu">
            <a:extLst>
              <a:ext uri="{FF2B5EF4-FFF2-40B4-BE49-F238E27FC236}">
                <a16:creationId xmlns:a16="http://schemas.microsoft.com/office/drawing/2014/main" id="{4AB67976-3020-4AA7-8874-17F53BE1571B}"/>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10" name="Rounded Rectangle 21">
            <a:extLst>
              <a:ext uri="{FF2B5EF4-FFF2-40B4-BE49-F238E27FC236}">
                <a16:creationId xmlns:a16="http://schemas.microsoft.com/office/drawing/2014/main" id="{526AD21C-054B-4D3D-A2A0-AED9345ADB16}"/>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432454982"/>
      </p:ext>
    </p:extLst>
  </p:cSld>
  <p:clrMapOvr>
    <a:masterClrMapping/>
  </p:clrMapOvr>
  <p:transition spd="slow">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Background pattern&#10;&#10;Description automatically generated">
            <a:extLst>
              <a:ext uri="{FF2B5EF4-FFF2-40B4-BE49-F238E27FC236}">
                <a16:creationId xmlns:a16="http://schemas.microsoft.com/office/drawing/2014/main" id="{EB252B52-F9BF-4CDD-A2C7-B953C29998D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6568435" y="-14009"/>
            <a:ext cx="2575564" cy="5163898"/>
          </a:xfrm>
          <a:prstGeom prst="rect">
            <a:avLst/>
          </a:prstGeom>
        </p:spPr>
      </p:pic>
      <p:sp>
        <p:nvSpPr>
          <p:cNvPr id="6" name="Rectangle 5">
            <a:extLst>
              <a:ext uri="{FF2B5EF4-FFF2-40B4-BE49-F238E27FC236}">
                <a16:creationId xmlns:a16="http://schemas.microsoft.com/office/drawing/2014/main" id="{E1F151A3-079E-4CEC-B057-AA32714CBC2E}"/>
              </a:ext>
            </a:extLst>
          </p:cNvPr>
          <p:cNvSpPr/>
          <p:nvPr userDrawn="1"/>
        </p:nvSpPr>
        <p:spPr>
          <a:xfrm>
            <a:off x="0" y="-14010"/>
            <a:ext cx="6568439" cy="51638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29" name="Picture 28">
            <a:extLst>
              <a:ext uri="{FF2B5EF4-FFF2-40B4-BE49-F238E27FC236}">
                <a16:creationId xmlns:a16="http://schemas.microsoft.com/office/drawing/2014/main" id="{AD61B758-F061-44D1-94CC-17BBBDD69F63}"/>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4306990" y="815340"/>
            <a:ext cx="4543220" cy="3512818"/>
          </a:xfrm>
          <a:prstGeom prst="rect">
            <a:avLst/>
          </a:prstGeom>
        </p:spPr>
      </p:pic>
      <p:sp>
        <p:nvSpPr>
          <p:cNvPr id="2" name="Title 1"/>
          <p:cNvSpPr>
            <a:spLocks noGrp="1"/>
          </p:cNvSpPr>
          <p:nvPr userDrawn="1">
            <p:ph type="ctrTitle" hasCustomPrompt="1"/>
          </p:nvPr>
        </p:nvSpPr>
        <p:spPr>
          <a:xfrm>
            <a:off x="275678" y="1270373"/>
            <a:ext cx="4602811" cy="1412694"/>
          </a:xfrm>
        </p:spPr>
        <p:txBody>
          <a:bodyPr anchor="b"/>
          <a:lstStyle>
            <a:lvl1pPr algn="l">
              <a:spcBef>
                <a:spcPts val="0"/>
              </a:spcBef>
              <a:spcAft>
                <a:spcPts val="600"/>
              </a:spcAft>
              <a:defRPr sz="3400">
                <a:solidFill>
                  <a:schemeClr val="tx1"/>
                </a:solidFill>
              </a:defRPr>
            </a:lvl1pPr>
          </a:lstStyle>
          <a:p>
            <a:r>
              <a:rPr lang="en-US" dirty="0"/>
              <a:t>Presentation headline</a:t>
            </a:r>
            <a:br>
              <a:rPr lang="en-US" dirty="0"/>
            </a:br>
            <a:r>
              <a:rPr lang="en-US" dirty="0"/>
              <a:t>Presentation headline</a:t>
            </a:r>
            <a:br>
              <a:rPr lang="en-US" dirty="0"/>
            </a:br>
            <a:r>
              <a:rPr lang="en-US" dirty="0"/>
              <a:t>Presentation headline</a:t>
            </a:r>
          </a:p>
        </p:txBody>
      </p:sp>
      <p:sp>
        <p:nvSpPr>
          <p:cNvPr id="3" name="Subtitle 2"/>
          <p:cNvSpPr>
            <a:spLocks noGrp="1"/>
          </p:cNvSpPr>
          <p:nvPr userDrawn="1">
            <p:ph type="subTitle" idx="1" hasCustomPrompt="1"/>
          </p:nvPr>
        </p:nvSpPr>
        <p:spPr>
          <a:xfrm>
            <a:off x="291581" y="2876457"/>
            <a:ext cx="4396409" cy="249299"/>
          </a:xfrm>
        </p:spPr>
        <p:txBody>
          <a:bodyPr/>
          <a:lstStyle>
            <a:lvl1pPr marL="0" indent="0" algn="l">
              <a:spcBef>
                <a:spcPts val="0"/>
              </a:spcBef>
              <a:spcAft>
                <a:spcPts val="600"/>
              </a:spcAft>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bg1"/>
                </a:solidFill>
                <a:latin typeface="Fujitsu Infinity Pro" pitchFamily="2" charset="0"/>
              </a:rPr>
              <a:t>© FNST 2021</a:t>
            </a:r>
          </a:p>
        </p:txBody>
      </p:sp>
      <p:pic>
        <p:nvPicPr>
          <p:cNvPr id="17" name="Picture 16" descr="Fujitsu">
            <a:extLst>
              <a:ext uri="{FF2B5EF4-FFF2-40B4-BE49-F238E27FC236}">
                <a16:creationId xmlns:a16="http://schemas.microsoft.com/office/drawing/2014/main" id="{3448F965-CF45-49DA-BBF1-10B8E73FA76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11" name="Rounded Rectangle 21">
            <a:extLst>
              <a:ext uri="{FF2B5EF4-FFF2-40B4-BE49-F238E27FC236}">
                <a16:creationId xmlns:a16="http://schemas.microsoft.com/office/drawing/2014/main" id="{020CBEA8-43AA-40E5-81F1-FE35A1B4EFBA}"/>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994266787"/>
      </p:ext>
    </p:extLst>
  </p:cSld>
  <p:clrMapOvr>
    <a:masterClrMapping/>
  </p:clrMapOvr>
  <p:transition spd="slow">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Section Divi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426E41F-4829-4B87-B81C-C44E9955FD5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 y="0"/>
            <a:ext cx="9143999" cy="5143500"/>
          </a:xfrm>
          <a:prstGeom prst="rect">
            <a:avLst/>
          </a:prstGeom>
        </p:spPr>
      </p:pic>
      <p:sp>
        <p:nvSpPr>
          <p:cNvPr id="2" name="Title 1"/>
          <p:cNvSpPr>
            <a:spLocks noGrp="1"/>
          </p:cNvSpPr>
          <p:nvPr>
            <p:ph type="ctrTitle" hasCustomPrompt="1"/>
          </p:nvPr>
        </p:nvSpPr>
        <p:spPr>
          <a:xfrm>
            <a:off x="271444" y="2212169"/>
            <a:ext cx="6157292" cy="470898"/>
          </a:xfrm>
        </p:spPr>
        <p:txBody>
          <a:bodyPr anchor="b"/>
          <a:lstStyle>
            <a:lvl1pPr algn="l">
              <a:spcBef>
                <a:spcPts val="0"/>
              </a:spcBef>
              <a:spcAft>
                <a:spcPts val="600"/>
              </a:spcAft>
              <a:defRPr sz="3400">
                <a:solidFill>
                  <a:schemeClr val="bg1"/>
                </a:solidFill>
              </a:defRPr>
            </a:lvl1pPr>
          </a:lstStyle>
          <a:p>
            <a:r>
              <a:rPr lang="en-US" dirty="0"/>
              <a:t>Section title</a:t>
            </a:r>
          </a:p>
        </p:txBody>
      </p:sp>
      <p:sp>
        <p:nvSpPr>
          <p:cNvPr id="3" name="Subtitle 2"/>
          <p:cNvSpPr>
            <a:spLocks noGrp="1"/>
          </p:cNvSpPr>
          <p:nvPr>
            <p:ph type="subTitle" idx="1" hasCustomPrompt="1"/>
          </p:nvPr>
        </p:nvSpPr>
        <p:spPr>
          <a:xfrm>
            <a:off x="287346" y="2876457"/>
            <a:ext cx="6141390" cy="249299"/>
          </a:xfrm>
        </p:spPr>
        <p:txBody>
          <a:bodyPr wrap="square">
            <a:spAutoFit/>
          </a:bodyPr>
          <a:lstStyle>
            <a:lvl1pPr marL="0" indent="0" algn="l">
              <a:spcBef>
                <a:spcPts val="0"/>
              </a:spcBef>
              <a:spcAft>
                <a:spcPts val="600"/>
              </a:spcAft>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bg1"/>
                </a:solidFill>
                <a:latin typeface="Fujitsu Infinity Pro" pitchFamily="2" charset="0"/>
              </a:rPr>
              <a:t>© FNST 2021</a:t>
            </a:r>
          </a:p>
        </p:txBody>
      </p:sp>
      <p:sp>
        <p:nvSpPr>
          <p:cNvPr id="22" name="Footer Placeholder 4">
            <a:extLst>
              <a:ext uri="{FF2B5EF4-FFF2-40B4-BE49-F238E27FC236}">
                <a16:creationId xmlns:a16="http://schemas.microsoft.com/office/drawing/2014/main" id="{E475FF0E-D043-48F6-8008-08B559AC6C64}"/>
              </a:ext>
            </a:extLst>
          </p:cNvPr>
          <p:cNvSpPr txBox="1">
            <a:spLocks/>
          </p:cNvSpPr>
          <p:nvPr userDrawn="1"/>
        </p:nvSpPr>
        <p:spPr>
          <a:xfrm>
            <a:off x="4222750" y="4846119"/>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solidFill>
                  <a:schemeClr val="bg1"/>
                </a:solidFill>
                <a:latin typeface="Fujitsu Infinity Pro" pitchFamily="2" charset="0"/>
              </a:rPr>
              <a:pPr/>
              <a:t>‹#›</a:t>
            </a:fld>
            <a:endParaRPr lang="en-GB" dirty="0">
              <a:solidFill>
                <a:schemeClr val="bg1"/>
              </a:solidFill>
              <a:latin typeface="Fujitsu Infinity Pro" pitchFamily="2" charset="0"/>
            </a:endParaRPr>
          </a:p>
        </p:txBody>
      </p:sp>
      <p:pic>
        <p:nvPicPr>
          <p:cNvPr id="12" name="Picture 11" descr="Fujitsu">
            <a:extLst>
              <a:ext uri="{FF2B5EF4-FFF2-40B4-BE49-F238E27FC236}">
                <a16:creationId xmlns:a16="http://schemas.microsoft.com/office/drawing/2014/main" id="{DA44B20C-7368-44EB-981F-393D5172330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9" name="Rounded Rectangle 21">
            <a:extLst>
              <a:ext uri="{FF2B5EF4-FFF2-40B4-BE49-F238E27FC236}">
                <a16:creationId xmlns:a16="http://schemas.microsoft.com/office/drawing/2014/main" id="{490441CD-6F0B-42EE-BFE1-73DB19516B01}"/>
              </a:ext>
            </a:extLst>
          </p:cNvPr>
          <p:cNvSpPr/>
          <p:nvPr userDrawn="1"/>
        </p:nvSpPr>
        <p:spPr bwMode="black">
          <a:xfrm>
            <a:off x="284163" y="4865928"/>
            <a:ext cx="956240" cy="141161"/>
          </a:xfrm>
          <a:prstGeom prst="roundRect">
            <a:avLst>
              <a:gd name="adj" fmla="val 50000"/>
            </a:avLst>
          </a:prstGeom>
          <a:noFill/>
          <a:ln w="6350" cap="flat" cmpd="sng" algn="ctr">
            <a:solidFill>
              <a:schemeClr val="bg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chemeClr val="bg1"/>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1785624900"/>
      </p:ext>
    </p:extLst>
  </p:cSld>
  <p:clrMapOvr>
    <a:masterClrMapping/>
  </p:clrMapOvr>
  <p:transition spd="slow">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ullets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en-US" dirty="0"/>
              <a:t>Click to edit Master title style</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p:nvPr>
        </p:nvSpPr>
        <p:spPr>
          <a:xfrm>
            <a:off x="285732" y="919453"/>
            <a:ext cx="8570932" cy="12341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35853096"/>
      </p:ext>
    </p:extLst>
  </p:cSld>
  <p:clrMapOvr>
    <a:masterClrMapping/>
  </p:clrMapOvr>
  <p:transition spd="slow">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ullets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dirty="0"/>
              <a:t>Click to edit Master title style</a:t>
            </a:r>
            <a:endParaRPr lang="en-GB" dirty="0"/>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82572" y="920750"/>
            <a:ext cx="4170896"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34114" y="920750"/>
            <a:ext cx="4122549"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51655413"/>
      </p:ext>
    </p:extLst>
  </p:cSld>
  <p:clrMapOvr>
    <a:masterClrMapping/>
  </p:clrMapOvr>
  <p:transition spd="slow">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en-US" dirty="0"/>
              <a:t>Click to edit Master title style</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hasCustomPrompt="1"/>
          </p:nvPr>
        </p:nvSpPr>
        <p:spPr>
          <a:xfrm>
            <a:off x="277200" y="919453"/>
            <a:ext cx="8579463"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2561480583"/>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ullets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ja-JP" altLang="en-US"/>
              <a:t>マスター タイトルの書式設定</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hasCustomPrompt="1"/>
          </p:nvPr>
        </p:nvSpPr>
        <p:spPr>
          <a:xfrm>
            <a:off x="285731" y="919453"/>
            <a:ext cx="8574107" cy="12341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22513554"/>
      </p:ext>
    </p:extLst>
  </p:cSld>
  <p:clrMapOvr>
    <a:masterClrMapping/>
  </p:clrMapOvr>
  <p:transition spd="slow">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77200" y="920750"/>
            <a:ext cx="4133933"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04484" y="920750"/>
            <a:ext cx="4152180"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2188163309"/>
      </p:ext>
    </p:extLst>
  </p:cSld>
  <p:clrMapOvr>
    <a:masterClrMapping/>
  </p:clrMapOvr>
  <p:transition spd="slow">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470597122"/>
      </p:ext>
    </p:extLst>
  </p:cSld>
  <p:clrMapOvr>
    <a:masterClrMapping/>
  </p:clrMapOvr>
  <p:transition spd="slow">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e">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9DCE9859-93FE-4669-ADF3-188E2605C8AA}"/>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5378470" y="0"/>
            <a:ext cx="3765530" cy="5143500"/>
          </a:xfrm>
          <a:prstGeom prst="rect">
            <a:avLst/>
          </a:prstGeom>
        </p:spPr>
      </p:pic>
      <p:sp>
        <p:nvSpPr>
          <p:cNvPr id="8" name="Rectangle 7">
            <a:extLst>
              <a:ext uri="{FF2B5EF4-FFF2-40B4-BE49-F238E27FC236}">
                <a16:creationId xmlns:a16="http://schemas.microsoft.com/office/drawing/2014/main" id="{EE38A7A0-D515-45D6-B461-84E1F0B0290F}"/>
              </a:ext>
            </a:extLst>
          </p:cNvPr>
          <p:cNvSpPr/>
          <p:nvPr userDrawn="1"/>
        </p:nvSpPr>
        <p:spPr>
          <a:xfrm>
            <a:off x="0" y="-15932"/>
            <a:ext cx="5378471" cy="5165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7" name="Picture 6">
            <a:extLst>
              <a:ext uri="{FF2B5EF4-FFF2-40B4-BE49-F238E27FC236}">
                <a16:creationId xmlns:a16="http://schemas.microsoft.com/office/drawing/2014/main" id="{73A53FCB-3592-4F09-B000-0764F5B0693A}"/>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3106028" y="815340"/>
            <a:ext cx="4543220" cy="3512818"/>
          </a:xfrm>
          <a:prstGeom prst="rect">
            <a:avLst/>
          </a:prstGeom>
        </p:spPr>
      </p:pic>
      <p:sp>
        <p:nvSpPr>
          <p:cNvPr id="9" name="Title 1">
            <a:extLst>
              <a:ext uri="{FF2B5EF4-FFF2-40B4-BE49-F238E27FC236}">
                <a16:creationId xmlns:a16="http://schemas.microsoft.com/office/drawing/2014/main" id="{6DC4EEF0-E165-41C3-9249-42A8F2445F72}"/>
              </a:ext>
            </a:extLst>
          </p:cNvPr>
          <p:cNvSpPr>
            <a:spLocks noGrp="1"/>
          </p:cNvSpPr>
          <p:nvPr>
            <p:ph type="ctrTitle" hasCustomPrompt="1"/>
          </p:nvPr>
        </p:nvSpPr>
        <p:spPr>
          <a:xfrm>
            <a:off x="271445" y="2138594"/>
            <a:ext cx="3494086" cy="553998"/>
          </a:xfrm>
        </p:spPr>
        <p:txBody>
          <a:bodyPr anchor="b"/>
          <a:lstStyle>
            <a:lvl1pPr algn="l">
              <a:spcBef>
                <a:spcPts val="0"/>
              </a:spcBef>
              <a:spcAft>
                <a:spcPts val="600"/>
              </a:spcAft>
              <a:defRPr sz="4000">
                <a:solidFill>
                  <a:schemeClr val="tx1"/>
                </a:solidFill>
              </a:defRPr>
            </a:lvl1pPr>
          </a:lstStyle>
          <a:p>
            <a:r>
              <a:rPr lang="en-US" dirty="0"/>
              <a:t>Thank you</a:t>
            </a:r>
          </a:p>
        </p:txBody>
      </p:sp>
      <p:sp>
        <p:nvSpPr>
          <p:cNvPr id="13" name="Slide Number Placeholder 5">
            <a:extLst>
              <a:ext uri="{FF2B5EF4-FFF2-40B4-BE49-F238E27FC236}">
                <a16:creationId xmlns:a16="http://schemas.microsoft.com/office/drawing/2014/main" id="{6C7D309A-DF99-48FC-903A-7276F667B5C8}"/>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bg1"/>
                </a:solidFill>
                <a:latin typeface="Fujitsu Infinity Pro" pitchFamily="2" charset="0"/>
              </a:rPr>
              <a:t>© FNST 2021</a:t>
            </a:r>
          </a:p>
        </p:txBody>
      </p:sp>
      <p:pic>
        <p:nvPicPr>
          <p:cNvPr id="15" name="Picture 14">
            <a:extLst>
              <a:ext uri="{FF2B5EF4-FFF2-40B4-BE49-F238E27FC236}">
                <a16:creationId xmlns:a16="http://schemas.microsoft.com/office/drawing/2014/main" id="{EA8B1AF5-6013-443B-8D34-BB504C1F20C4}"/>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7864251" y="4761"/>
            <a:ext cx="1126106" cy="685799"/>
          </a:xfrm>
          <a:prstGeom prst="rect">
            <a:avLst/>
          </a:prstGeom>
        </p:spPr>
      </p:pic>
      <p:sp>
        <p:nvSpPr>
          <p:cNvPr id="10" name="Rounded Rectangle 21">
            <a:extLst>
              <a:ext uri="{FF2B5EF4-FFF2-40B4-BE49-F238E27FC236}">
                <a16:creationId xmlns:a16="http://schemas.microsoft.com/office/drawing/2014/main" id="{974FE912-33B0-4191-A2D9-3CA7C3615B15}"/>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257371458"/>
      </p:ext>
    </p:extLst>
  </p:cSld>
  <p:clrMapOvr>
    <a:masterClrMapping/>
  </p:clrMapOvr>
  <p:transition spd="slow">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1F151A3-079E-4CEC-B057-AA32714CBC2E}"/>
              </a:ext>
            </a:extLst>
          </p:cNvPr>
          <p:cNvSpPr/>
          <p:nvPr userDrawn="1"/>
        </p:nvSpPr>
        <p:spPr>
          <a:xfrm>
            <a:off x="0" y="-15932"/>
            <a:ext cx="6568439" cy="5165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27" name="Picture 26">
            <a:extLst>
              <a:ext uri="{FF2B5EF4-FFF2-40B4-BE49-F238E27FC236}">
                <a16:creationId xmlns:a16="http://schemas.microsoft.com/office/drawing/2014/main" id="{46F49305-AB6D-49E5-9A07-1C2802CBEDE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flipH="1">
            <a:off x="6568440" y="-15240"/>
            <a:ext cx="2586552" cy="5165130"/>
          </a:xfrm>
          <a:prstGeom prst="rect">
            <a:avLst/>
          </a:prstGeom>
        </p:spPr>
      </p:pic>
      <p:pic>
        <p:nvPicPr>
          <p:cNvPr id="29" name="Picture 28">
            <a:extLst>
              <a:ext uri="{FF2B5EF4-FFF2-40B4-BE49-F238E27FC236}">
                <a16:creationId xmlns:a16="http://schemas.microsoft.com/office/drawing/2014/main" id="{AD61B758-F061-44D1-94CC-17BBBDD69F63}"/>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4306990" y="815340"/>
            <a:ext cx="4543220" cy="3512817"/>
          </a:xfrm>
          <a:prstGeom prst="rect">
            <a:avLst/>
          </a:prstGeom>
        </p:spPr>
      </p:pic>
      <p:sp>
        <p:nvSpPr>
          <p:cNvPr id="2" name="Title 1"/>
          <p:cNvSpPr>
            <a:spLocks noGrp="1"/>
          </p:cNvSpPr>
          <p:nvPr>
            <p:ph type="ctrTitle" hasCustomPrompt="1"/>
          </p:nvPr>
        </p:nvSpPr>
        <p:spPr>
          <a:xfrm>
            <a:off x="271444" y="1270373"/>
            <a:ext cx="4602811" cy="1412694"/>
          </a:xfrm>
        </p:spPr>
        <p:txBody>
          <a:bodyPr anchor="b"/>
          <a:lstStyle>
            <a:lvl1pPr algn="l">
              <a:spcBef>
                <a:spcPts val="0"/>
              </a:spcBef>
              <a:spcAft>
                <a:spcPts val="600"/>
              </a:spcAft>
              <a:defRPr sz="3400">
                <a:solidFill>
                  <a:schemeClr val="tx1"/>
                </a:solidFill>
              </a:defRPr>
            </a:lvl1pPr>
          </a:lstStyle>
          <a:p>
            <a:r>
              <a:rPr lang="en-US" dirty="0"/>
              <a:t>Presentation headline</a:t>
            </a:r>
            <a:br>
              <a:rPr lang="en-US" dirty="0"/>
            </a:br>
            <a:r>
              <a:rPr lang="en-US" dirty="0"/>
              <a:t>Presentation headline</a:t>
            </a:r>
            <a:br>
              <a:rPr lang="en-US" dirty="0"/>
            </a:br>
            <a:r>
              <a:rPr lang="en-US" dirty="0"/>
              <a:t>Presentation headline</a:t>
            </a:r>
          </a:p>
        </p:txBody>
      </p:sp>
      <p:sp>
        <p:nvSpPr>
          <p:cNvPr id="3" name="Subtitle 2"/>
          <p:cNvSpPr>
            <a:spLocks noGrp="1"/>
          </p:cNvSpPr>
          <p:nvPr>
            <p:ph type="subTitle" idx="1" hasCustomPrompt="1"/>
          </p:nvPr>
        </p:nvSpPr>
        <p:spPr>
          <a:xfrm>
            <a:off x="287347" y="2876457"/>
            <a:ext cx="4396409" cy="249299"/>
          </a:xfrm>
        </p:spPr>
        <p:txBody>
          <a:bodyPr/>
          <a:lstStyle>
            <a:lvl1pPr marL="0" indent="0" algn="l">
              <a:spcBef>
                <a:spcPts val="0"/>
              </a:spcBef>
              <a:spcAft>
                <a:spcPts val="600"/>
              </a:spcAft>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tx1"/>
                </a:solidFill>
                <a:latin typeface="Fujitsu Infinity Pro" pitchFamily="2" charset="0"/>
              </a:rPr>
              <a:t>© FNST 2021</a:t>
            </a:r>
          </a:p>
        </p:txBody>
      </p:sp>
      <p:pic>
        <p:nvPicPr>
          <p:cNvPr id="13" name="Picture 12" descr="Fujitsu">
            <a:extLst>
              <a:ext uri="{FF2B5EF4-FFF2-40B4-BE49-F238E27FC236}">
                <a16:creationId xmlns:a16="http://schemas.microsoft.com/office/drawing/2014/main" id="{CA669FEC-340D-46E2-A61E-E9C16786CBF1}"/>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7864250" y="4761"/>
            <a:ext cx="1126108" cy="685799"/>
          </a:xfrm>
          <a:prstGeom prst="rect">
            <a:avLst/>
          </a:prstGeom>
        </p:spPr>
      </p:pic>
      <p:sp>
        <p:nvSpPr>
          <p:cNvPr id="12" name="Rounded Rectangle 21">
            <a:extLst>
              <a:ext uri="{FF2B5EF4-FFF2-40B4-BE49-F238E27FC236}">
                <a16:creationId xmlns:a16="http://schemas.microsoft.com/office/drawing/2014/main" id="{86059F4A-D6C4-4698-9919-FE2454E9A55D}"/>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3243689751"/>
      </p:ext>
    </p:extLst>
  </p:cSld>
  <p:clrMapOvr>
    <a:masterClrMapping/>
  </p:clrMapOvr>
  <p:transition spd="slow">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Section Divi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426E41F-4829-4B87-B81C-C44E9955FD57}"/>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 y="0"/>
            <a:ext cx="9143996" cy="5143497"/>
          </a:xfrm>
          <a:prstGeom prst="rect">
            <a:avLst/>
          </a:prstGeom>
        </p:spPr>
      </p:pic>
      <p:sp>
        <p:nvSpPr>
          <p:cNvPr id="2" name="Title 1"/>
          <p:cNvSpPr>
            <a:spLocks noGrp="1"/>
          </p:cNvSpPr>
          <p:nvPr>
            <p:ph type="ctrTitle" hasCustomPrompt="1"/>
          </p:nvPr>
        </p:nvSpPr>
        <p:spPr>
          <a:xfrm>
            <a:off x="271444" y="2212169"/>
            <a:ext cx="6157292" cy="470898"/>
          </a:xfrm>
        </p:spPr>
        <p:txBody>
          <a:bodyPr anchor="b"/>
          <a:lstStyle>
            <a:lvl1pPr algn="l">
              <a:spcBef>
                <a:spcPts val="0"/>
              </a:spcBef>
              <a:spcAft>
                <a:spcPts val="600"/>
              </a:spcAft>
              <a:defRPr sz="3400">
                <a:solidFill>
                  <a:schemeClr val="tx1"/>
                </a:solidFill>
              </a:defRPr>
            </a:lvl1pPr>
          </a:lstStyle>
          <a:p>
            <a:r>
              <a:rPr lang="en-US" dirty="0"/>
              <a:t>Section title</a:t>
            </a:r>
          </a:p>
        </p:txBody>
      </p:sp>
      <p:sp>
        <p:nvSpPr>
          <p:cNvPr id="3" name="Subtitle 2"/>
          <p:cNvSpPr>
            <a:spLocks noGrp="1"/>
          </p:cNvSpPr>
          <p:nvPr>
            <p:ph type="subTitle" idx="1" hasCustomPrompt="1"/>
          </p:nvPr>
        </p:nvSpPr>
        <p:spPr>
          <a:xfrm>
            <a:off x="287346" y="2876457"/>
            <a:ext cx="6141390" cy="249299"/>
          </a:xfrm>
        </p:spPr>
        <p:txBody>
          <a:bodyPr wrap="square">
            <a:spAutoFit/>
          </a:bodyPr>
          <a:lstStyle>
            <a:lvl1pPr marL="0" indent="0" algn="l">
              <a:spcBef>
                <a:spcPts val="0"/>
              </a:spcBef>
              <a:spcAft>
                <a:spcPts val="600"/>
              </a:spcAft>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58296"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tx1"/>
                </a:solidFill>
                <a:latin typeface="Fujitsu Infinity Pro" pitchFamily="2" charset="0"/>
              </a:rPr>
              <a:t>© FNST 2021</a:t>
            </a:r>
          </a:p>
        </p:txBody>
      </p:sp>
      <p:sp>
        <p:nvSpPr>
          <p:cNvPr id="22" name="Footer Placeholder 4">
            <a:extLst>
              <a:ext uri="{FF2B5EF4-FFF2-40B4-BE49-F238E27FC236}">
                <a16:creationId xmlns:a16="http://schemas.microsoft.com/office/drawing/2014/main" id="{E475FF0E-D043-48F6-8008-08B559AC6C64}"/>
              </a:ext>
            </a:extLst>
          </p:cNvPr>
          <p:cNvSpPr txBox="1">
            <a:spLocks/>
          </p:cNvSpPr>
          <p:nvPr userDrawn="1"/>
        </p:nvSpPr>
        <p:spPr>
          <a:xfrm>
            <a:off x="4222750" y="4846119"/>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solidFill>
                  <a:schemeClr val="tx1"/>
                </a:solidFill>
                <a:latin typeface="Fujitsu Infinity Pro" pitchFamily="2" charset="0"/>
              </a:rPr>
              <a:pPr/>
              <a:t>‹#›</a:t>
            </a:fld>
            <a:endParaRPr lang="en-GB" dirty="0">
              <a:solidFill>
                <a:schemeClr val="tx1"/>
              </a:solidFill>
              <a:latin typeface="Fujitsu Infinity Pro" pitchFamily="2" charset="0"/>
            </a:endParaRPr>
          </a:p>
        </p:txBody>
      </p:sp>
      <p:pic>
        <p:nvPicPr>
          <p:cNvPr id="9" name="Picture 8" descr="Fujitsu">
            <a:extLst>
              <a:ext uri="{FF2B5EF4-FFF2-40B4-BE49-F238E27FC236}">
                <a16:creationId xmlns:a16="http://schemas.microsoft.com/office/drawing/2014/main" id="{2436CB2C-B4DE-4946-A0F1-16059034CAFB}"/>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7864250" y="4761"/>
            <a:ext cx="1126108" cy="685799"/>
          </a:xfrm>
          <a:prstGeom prst="rect">
            <a:avLst/>
          </a:prstGeom>
        </p:spPr>
      </p:pic>
      <p:sp>
        <p:nvSpPr>
          <p:cNvPr id="10" name="Rounded Rectangle 21">
            <a:extLst>
              <a:ext uri="{FF2B5EF4-FFF2-40B4-BE49-F238E27FC236}">
                <a16:creationId xmlns:a16="http://schemas.microsoft.com/office/drawing/2014/main" id="{45845017-C185-4453-A7C9-D16E2823D352}"/>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3353776962"/>
      </p:ext>
    </p:extLst>
  </p:cSld>
  <p:clrMapOvr>
    <a:masterClrMapping/>
  </p:clrMapOvr>
  <p:transition spd="slow">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ullets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en-US" dirty="0"/>
              <a:t>Click to edit Master title style</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p:nvPr>
        </p:nvSpPr>
        <p:spPr>
          <a:xfrm>
            <a:off x="285731" y="919453"/>
            <a:ext cx="8566169" cy="12341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468108704"/>
      </p:ext>
    </p:extLst>
  </p:cSld>
  <p:clrMapOvr>
    <a:masterClrMapping/>
  </p:clrMapOvr>
  <p:transition spd="slow">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ullets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dirty="0"/>
              <a:t>Click to edit Master title style</a:t>
            </a:r>
            <a:endParaRPr lang="en-GB" dirty="0"/>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82572" y="920750"/>
            <a:ext cx="4127316"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34115" y="920750"/>
            <a:ext cx="4127314"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24076363"/>
      </p:ext>
    </p:extLst>
  </p:cSld>
  <p:clrMapOvr>
    <a:masterClrMapping/>
  </p:clrMapOvr>
  <p:transition spd="slow">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en-US" dirty="0"/>
              <a:t>Click to edit Master title style</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hasCustomPrompt="1"/>
          </p:nvPr>
        </p:nvSpPr>
        <p:spPr>
          <a:xfrm>
            <a:off x="277200" y="919453"/>
            <a:ext cx="8574700"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4006405385"/>
      </p:ext>
    </p:extLst>
  </p:cSld>
  <p:clrMapOvr>
    <a:masterClrMapping/>
  </p:clrMapOvr>
  <p:transition spd="slow">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77200" y="920750"/>
            <a:ext cx="4132686"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34115" y="920750"/>
            <a:ext cx="4117785"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2045815234"/>
      </p:ext>
    </p:extLst>
  </p:cSld>
  <p:clrMapOvr>
    <a:masterClrMapping/>
  </p:clrMapOvr>
  <p:transition spd="slow">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670098951"/>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s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ja-JP" altLang="en-US"/>
              <a:t>マスター タイトルの書式設定</a:t>
            </a:r>
            <a:endParaRPr lang="en-GB" dirty="0"/>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82572" y="920750"/>
            <a:ext cx="4196296"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34115" y="920750"/>
            <a:ext cx="4127314" cy="1206484"/>
          </a:xfrm>
        </p:spPr>
        <p:txBody>
          <a:bodyPr/>
          <a:lstStyle/>
          <a:p>
            <a:pPr lvl="0"/>
            <a:r>
              <a:rPr lang="en-US" dirty="0"/>
              <a:t>Click to edit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207617729"/>
      </p:ext>
    </p:extLst>
  </p:cSld>
  <p:clrMapOvr>
    <a:masterClrMapping/>
  </p:clrMapOvr>
  <p:transition spd="slow">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los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E38A7A0-D515-45D6-B461-84E1F0B0290F}"/>
              </a:ext>
            </a:extLst>
          </p:cNvPr>
          <p:cNvSpPr/>
          <p:nvPr userDrawn="1"/>
        </p:nvSpPr>
        <p:spPr>
          <a:xfrm>
            <a:off x="0" y="-15932"/>
            <a:ext cx="5391170" cy="5165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6" name="Picture 5">
            <a:extLst>
              <a:ext uri="{FF2B5EF4-FFF2-40B4-BE49-F238E27FC236}">
                <a16:creationId xmlns:a16="http://schemas.microsoft.com/office/drawing/2014/main" id="{F92A5788-2457-4648-95E4-499F5A27D059}"/>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5380177" y="-15240"/>
            <a:ext cx="3763823" cy="5165130"/>
          </a:xfrm>
          <a:prstGeom prst="rect">
            <a:avLst/>
          </a:prstGeom>
        </p:spPr>
      </p:pic>
      <p:pic>
        <p:nvPicPr>
          <p:cNvPr id="7" name="Picture 6">
            <a:extLst>
              <a:ext uri="{FF2B5EF4-FFF2-40B4-BE49-F238E27FC236}">
                <a16:creationId xmlns:a16="http://schemas.microsoft.com/office/drawing/2014/main" id="{73A53FCB-3592-4F09-B000-0764F5B0693A}"/>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3118727" y="815340"/>
            <a:ext cx="4543220" cy="3512817"/>
          </a:xfrm>
          <a:prstGeom prst="rect">
            <a:avLst/>
          </a:prstGeom>
        </p:spPr>
      </p:pic>
      <p:sp>
        <p:nvSpPr>
          <p:cNvPr id="9" name="Title 1">
            <a:extLst>
              <a:ext uri="{FF2B5EF4-FFF2-40B4-BE49-F238E27FC236}">
                <a16:creationId xmlns:a16="http://schemas.microsoft.com/office/drawing/2014/main" id="{6DC4EEF0-E165-41C3-9249-42A8F2445F72}"/>
              </a:ext>
            </a:extLst>
          </p:cNvPr>
          <p:cNvSpPr>
            <a:spLocks noGrp="1"/>
          </p:cNvSpPr>
          <p:nvPr>
            <p:ph type="ctrTitle" hasCustomPrompt="1"/>
          </p:nvPr>
        </p:nvSpPr>
        <p:spPr>
          <a:xfrm>
            <a:off x="271444" y="2138594"/>
            <a:ext cx="3492379" cy="553998"/>
          </a:xfrm>
        </p:spPr>
        <p:txBody>
          <a:bodyPr anchor="b"/>
          <a:lstStyle>
            <a:lvl1pPr algn="l">
              <a:spcBef>
                <a:spcPts val="0"/>
              </a:spcBef>
              <a:spcAft>
                <a:spcPts val="600"/>
              </a:spcAft>
              <a:defRPr sz="4000">
                <a:solidFill>
                  <a:schemeClr val="tx1"/>
                </a:solidFill>
              </a:defRPr>
            </a:lvl1pPr>
          </a:lstStyle>
          <a:p>
            <a:r>
              <a:rPr lang="en-US" dirty="0"/>
              <a:t>Thank you</a:t>
            </a:r>
          </a:p>
        </p:txBody>
      </p:sp>
      <p:sp>
        <p:nvSpPr>
          <p:cNvPr id="13" name="Slide Number Placeholder 5">
            <a:extLst>
              <a:ext uri="{FF2B5EF4-FFF2-40B4-BE49-F238E27FC236}">
                <a16:creationId xmlns:a16="http://schemas.microsoft.com/office/drawing/2014/main" id="{6C7D309A-DF99-48FC-903A-7276F667B5C8}"/>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tx1"/>
                </a:solidFill>
                <a:latin typeface="Fujitsu Infinity Pro" pitchFamily="2" charset="0"/>
              </a:rPr>
              <a:t>© FNST 2021</a:t>
            </a:r>
          </a:p>
        </p:txBody>
      </p:sp>
      <p:pic>
        <p:nvPicPr>
          <p:cNvPr id="10" name="Picture 9">
            <a:extLst>
              <a:ext uri="{FF2B5EF4-FFF2-40B4-BE49-F238E27FC236}">
                <a16:creationId xmlns:a16="http://schemas.microsoft.com/office/drawing/2014/main" id="{983C36D2-4192-449E-A44B-589D5D89214C}"/>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7699904" y="0"/>
            <a:ext cx="1282513" cy="781051"/>
          </a:xfrm>
          <a:prstGeom prst="rect">
            <a:avLst/>
          </a:prstGeom>
        </p:spPr>
      </p:pic>
      <p:sp>
        <p:nvSpPr>
          <p:cNvPr id="11" name="Rounded Rectangle 21">
            <a:extLst>
              <a:ext uri="{FF2B5EF4-FFF2-40B4-BE49-F238E27FC236}">
                <a16:creationId xmlns:a16="http://schemas.microsoft.com/office/drawing/2014/main" id="{8D2A3610-9615-4766-9473-09A4E2F315C0}"/>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2687113551"/>
      </p:ext>
    </p:extLst>
  </p:cSld>
  <p:clrMapOvr>
    <a:masterClrMapping/>
  </p:clrMapOvr>
  <p:transition spd="slow">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4209928-40DB-4516-8EEE-6C02A57F1C02}"/>
              </a:ext>
            </a:extLst>
          </p:cNvPr>
          <p:cNvSpPr txBox="1"/>
          <p:nvPr userDrawn="1"/>
        </p:nvSpPr>
        <p:spPr>
          <a:xfrm>
            <a:off x="373380" y="259080"/>
            <a:ext cx="8397240" cy="276999"/>
          </a:xfrm>
          <a:prstGeom prst="rect">
            <a:avLst/>
          </a:prstGeom>
          <a:noFill/>
        </p:spPr>
        <p:txBody>
          <a:bodyPr wrap="square" lIns="0" tIns="0" rIns="0" bIns="0" rtlCol="0">
            <a:spAutoFit/>
          </a:bodyPr>
          <a:lstStyle/>
          <a:p>
            <a:r>
              <a:rPr lang="en-GB" dirty="0">
                <a:solidFill>
                  <a:schemeClr val="bg1"/>
                </a:solidFill>
                <a:latin typeface="Fujitsu Infinity Pro ExtraBold" pitchFamily="2" charset="0"/>
                <a:cs typeface="Arial" panose="020B0604020202020204" pitchFamily="34" charset="0"/>
              </a:rPr>
              <a:t>FNST Infinity Pro font embed slide – please do not delete.</a:t>
            </a:r>
          </a:p>
        </p:txBody>
      </p:sp>
      <p:sp>
        <p:nvSpPr>
          <p:cNvPr id="18" name="TextBox 17">
            <a:extLst>
              <a:ext uri="{FF2B5EF4-FFF2-40B4-BE49-F238E27FC236}">
                <a16:creationId xmlns:a16="http://schemas.microsoft.com/office/drawing/2014/main" id="{964BC483-7E21-45ED-B951-C839D76B94C4}"/>
              </a:ext>
            </a:extLst>
          </p:cNvPr>
          <p:cNvSpPr txBox="1"/>
          <p:nvPr userDrawn="1"/>
        </p:nvSpPr>
        <p:spPr>
          <a:xfrm>
            <a:off x="373380" y="711517"/>
            <a:ext cx="8001000" cy="4093428"/>
          </a:xfrm>
          <a:prstGeom prst="rect">
            <a:avLst/>
          </a:prstGeom>
          <a:noFill/>
        </p:spPr>
        <p:txBody>
          <a:bodyPr wrap="square" lIns="0" tIns="0" rIns="0" bIns="0" rtlCol="0">
            <a:spAutoFit/>
          </a:bodyPr>
          <a:lstStyle/>
          <a:p>
            <a:pPr marL="0" marR="0" lvl="0" indent="0" algn="l" defTabSz="457200" rtl="0" eaLnBrk="1" fontAlgn="auto" latinLnBrk="0" hangingPunct="1">
              <a:lnSpc>
                <a:spcPct val="100000"/>
              </a:lnSpc>
              <a:spcBef>
                <a:spcPts val="0"/>
              </a:spcBef>
              <a:spcAft>
                <a:spcPts val="1200"/>
              </a:spcAft>
              <a:buClrTx/>
              <a:buSzTx/>
              <a:buFontTx/>
              <a:buNone/>
              <a:tabLst/>
              <a:defRPr/>
            </a:pPr>
            <a:r>
              <a:rPr lang="en-GB" sz="900" dirty="0">
                <a:solidFill>
                  <a:schemeClr val="bg1"/>
                </a:solidFill>
                <a:latin typeface="Fujitsu Infinity Pro Light" pitchFamily="2" charset="0"/>
                <a:cs typeface="Arial" panose="020B0604020202020204" pitchFamily="34" charset="0"/>
              </a:rPr>
              <a:t>FNST Infinity Pro Light</a:t>
            </a:r>
            <a:br>
              <a:rPr lang="en-GB" sz="900" dirty="0">
                <a:solidFill>
                  <a:schemeClr val="bg1"/>
                </a:solidFill>
                <a:latin typeface="Fujitsu Infinity Pro Light" pitchFamily="2" charset="0"/>
                <a:cs typeface="Arial" panose="020B0604020202020204" pitchFamily="34" charset="0"/>
              </a:rPr>
            </a:br>
            <a:r>
              <a:rPr lang="en-GB" sz="900" dirty="0">
                <a:solidFill>
                  <a:schemeClr val="bg1"/>
                </a:solidFill>
                <a:latin typeface="Fujitsu Infinity Pro Light" pitchFamily="2" charset="0"/>
                <a:cs typeface="Arial" panose="020B0604020202020204" pitchFamily="34" charset="0"/>
              </a:rPr>
              <a:t>abcdefghijklmnopqrstuvwxyz Bootloader 0123456789 ¬!”£$%^&amp;*()_+-=[]{};’#:@~,./&lt;&gt;?\| ©¨~¡¢¤¥¦§¨ª«»¬­®¯°±²³µ¶·¸¹º¼½¾¿ÀÁÂÃÄÅÇÈÆÉÊËÌÍÎÏÐÑÒÓÔÕÖ×ØÙÚÛÜÝÞßàáâãäåæçèéêëìíîïðñòóôõö÷øùúûüýþÿĐıŒœŠšŸŽžƒʼˆˇˉ˙˚˛˜˝·‑‒–—―‘’‚“”„†‡•…‰‹›‾⁄⁰⁴⁵⁶⁷⁸⁹₀₁₂₃₄₅₆₇₈₉€™</a:t>
            </a:r>
            <a:r>
              <a:rPr lang="el-GR" sz="900" dirty="0">
                <a:solidFill>
                  <a:schemeClr val="bg1"/>
                </a:solidFill>
                <a:latin typeface="Arial" panose="020B0604020202020204" pitchFamily="34" charset="0"/>
                <a:cs typeface="Arial" panose="020B0604020202020204" pitchFamily="34" charset="0"/>
              </a:rPr>
              <a:t>Ω→∂∆∏∑−√∞∫≈≠≤≥⋅■◊</a:t>
            </a:r>
            <a:r>
              <a:rPr lang="en-GB" sz="900" dirty="0">
                <a:solidFill>
                  <a:schemeClr val="bg1"/>
                </a:solidFill>
                <a:latin typeface="Fujitsu Infinity Pro Light" pitchFamily="2" charset="0"/>
                <a:cs typeface="Arial" panose="020B0604020202020204" pitchFamily="34" charset="0"/>
              </a:rPr>
              <a:t>ﬁﬂ</a:t>
            </a:r>
          </a:p>
          <a:p>
            <a:pPr>
              <a:spcAft>
                <a:spcPts val="1200"/>
              </a:spcAft>
            </a:pPr>
            <a:r>
              <a:rPr lang="en-GB" sz="900" dirty="0">
                <a:solidFill>
                  <a:schemeClr val="bg1"/>
                </a:solidFill>
                <a:latin typeface="Fujitsu Infinity Pro" pitchFamily="2" charset="0"/>
                <a:cs typeface="Arial" panose="020B0604020202020204" pitchFamily="34" charset="0"/>
              </a:rPr>
              <a:t>FNST Infinity Pro Regular</a:t>
            </a:r>
            <a:br>
              <a:rPr lang="en-GB" sz="900" dirty="0">
                <a:solidFill>
                  <a:schemeClr val="bg1"/>
                </a:solidFill>
                <a:latin typeface="Fujitsu Infinity Pro" pitchFamily="2" charset="0"/>
                <a:cs typeface="Arial" panose="020B0604020202020204" pitchFamily="34" charset="0"/>
              </a:rPr>
            </a:br>
            <a:r>
              <a:rPr lang="en-GB" sz="900" dirty="0">
                <a:solidFill>
                  <a:schemeClr val="bg1"/>
                </a:solidFill>
                <a:latin typeface="Fujitsu Infinity Pro" pitchFamily="2" charset="0"/>
                <a:cs typeface="Arial" panose="020B0604020202020204" pitchFamily="34" charset="0"/>
              </a:rPr>
              <a:t>abcdefghijklmnopqrstuvwxyz Bootloader 0123456789 ¬!”£$%^&amp;*()_+-=[]{};’#:@~,./&lt;&gt;?\| ©¨~¡¢¤¥¦§¨ª«»¬­®¯°±²³µ¶·¸¹º¼½¾¿ÀÁÂÃÄÅÇÈÆÉÊËÌÍÎÏÐÑÒÓÔÕÖ×ØÙÚÛÜÝÞßàáâãäåæçèéêëìíîïðñòóôõö÷øùúûüýþÿĐıŒœŠšŸŽžƒʼˆˇˉ˙˚˛˜˝·‑‒–—―‘’‚“”„†‡•…‰‹›‾⁄⁰⁴⁵⁶⁷⁸⁹₀₁₂₃₄₅₆₇₈₉€™</a:t>
            </a:r>
            <a:r>
              <a:rPr lang="el-GR" sz="900" dirty="0">
                <a:solidFill>
                  <a:schemeClr val="bg1"/>
                </a:solidFill>
                <a:latin typeface="Arial" panose="020B0604020202020204" pitchFamily="34" charset="0"/>
                <a:cs typeface="Arial" panose="020B0604020202020204" pitchFamily="34" charset="0"/>
              </a:rPr>
              <a:t>Ω→∂∆∏∑−√∞∫≈≠≤≥⋅■◊</a:t>
            </a:r>
            <a:r>
              <a:rPr lang="en-GB" sz="900" dirty="0">
                <a:solidFill>
                  <a:schemeClr val="bg1"/>
                </a:solidFill>
                <a:latin typeface="Fujitsu Infinity Pro" pitchFamily="2" charset="0"/>
                <a:cs typeface="Arial" panose="020B0604020202020204" pitchFamily="34" charset="0"/>
              </a:rPr>
              <a:t>ﬁﬂ</a:t>
            </a:r>
          </a:p>
          <a:p>
            <a:pPr>
              <a:spcAft>
                <a:spcPts val="1200"/>
              </a:spcAft>
            </a:pPr>
            <a:r>
              <a:rPr lang="en-GB" sz="900" dirty="0">
                <a:solidFill>
                  <a:schemeClr val="bg1"/>
                </a:solidFill>
                <a:latin typeface="Fujitsu Infinity Pro Italic" pitchFamily="2" charset="0"/>
                <a:cs typeface="Arial" panose="020B0604020202020204" pitchFamily="34" charset="0"/>
              </a:rPr>
              <a:t>FNST Infinity Pro Italic</a:t>
            </a:r>
            <a:br>
              <a:rPr lang="en-GB" sz="900" dirty="0">
                <a:solidFill>
                  <a:schemeClr val="bg1"/>
                </a:solidFill>
                <a:latin typeface="Fujitsu Infinity Pro Italic" pitchFamily="2" charset="0"/>
                <a:cs typeface="Arial" panose="020B0604020202020204" pitchFamily="34" charset="0"/>
              </a:rPr>
            </a:br>
            <a:r>
              <a:rPr lang="en-GB" sz="900" dirty="0">
                <a:solidFill>
                  <a:schemeClr val="bg1"/>
                </a:solidFill>
                <a:latin typeface="Fujitsu Infinity Pro Italic" pitchFamily="2" charset="0"/>
                <a:cs typeface="Arial" panose="020B0604020202020204" pitchFamily="34" charset="0"/>
              </a:rPr>
              <a:t>abcdefghijklmnopqrstuvwxyz 0123456789 ¬!”£$%^&amp;*()_+-=[]{};’#:@~,./&lt;&gt;?\| ©¨~¡¢¤¥¦§¨ª«»¬­®¯°±²³µ¶·¸¹º¼½¾¿ÀÁÂÃÄÅÇÈÆÉÊËÌÍÎÏÐÑÒÓÔÕÖ×ØÙÚÛÜÝÞßàáâãäåæçèéêëìíîïðñòóôõö÷øùúûüýþÿĐıŒœŠšŸŽžƒʼˆˇˉ˙˚˛˜˝·‑‒–—―‘’‚“”„†‡•…‰‹›‾⁄⁰⁴⁵⁶⁷⁸⁹₀₁₂₃₄₅₆₇₈₉€™</a:t>
            </a:r>
            <a:r>
              <a:rPr lang="el-GR" sz="900" dirty="0">
                <a:solidFill>
                  <a:schemeClr val="bg1"/>
                </a:solidFill>
                <a:latin typeface="Arial" panose="020B0604020202020204" pitchFamily="34" charset="0"/>
                <a:cs typeface="Arial" panose="020B0604020202020204" pitchFamily="34" charset="0"/>
              </a:rPr>
              <a:t>Ω→∂∆∏∑−√∞∫≈≠≤≥⋅■◊</a:t>
            </a:r>
            <a:r>
              <a:rPr lang="en-GB" sz="900" dirty="0">
                <a:solidFill>
                  <a:schemeClr val="bg1"/>
                </a:solidFill>
                <a:latin typeface="Fujitsu Infinity Pro Italic" pitchFamily="2" charset="0"/>
                <a:cs typeface="Arial" panose="020B0604020202020204" pitchFamily="34" charset="0"/>
              </a:rPr>
              <a:t>ﬁﬂ</a:t>
            </a:r>
          </a:p>
          <a:p>
            <a:pPr>
              <a:spcAft>
                <a:spcPts val="1200"/>
              </a:spcAft>
            </a:pPr>
            <a:r>
              <a:rPr lang="en-GB" sz="900" dirty="0">
                <a:solidFill>
                  <a:schemeClr val="bg1"/>
                </a:solidFill>
                <a:latin typeface="Fujitsu Infinity Pro Bold" pitchFamily="2" charset="0"/>
                <a:cs typeface="Arial" panose="020B0604020202020204" pitchFamily="34" charset="0"/>
              </a:rPr>
              <a:t>FNST Infinity Pro Bold</a:t>
            </a:r>
            <a:br>
              <a:rPr lang="en-GB" sz="900" dirty="0">
                <a:solidFill>
                  <a:schemeClr val="bg1"/>
                </a:solidFill>
                <a:latin typeface="Fujitsu Infinity Pro Bold" pitchFamily="2" charset="0"/>
                <a:cs typeface="Arial" panose="020B0604020202020204" pitchFamily="34" charset="0"/>
              </a:rPr>
            </a:br>
            <a:r>
              <a:rPr lang="en-GB" sz="900" dirty="0">
                <a:solidFill>
                  <a:schemeClr val="bg1"/>
                </a:solidFill>
                <a:latin typeface="Fujitsu Infinity Pro Bold" pitchFamily="2" charset="0"/>
                <a:cs typeface="Arial" panose="020B0604020202020204" pitchFamily="34" charset="0"/>
              </a:rPr>
              <a:t>abcdefghijklmnopqrstuvwxyz 0123456789 ¬!”£$%^&amp;*()_+-=[]{};’#:@~,./&lt;&gt;?\| ©¨~¡¢¤¥¦§¨ª«»¬­®¯°±²³µ¶·¸¹º¼½¾¿ÀÁÂÃÄÅÇÈÆÉÊËÌÍÎÏÐÑÒÓÔÕÖ×ØÙÚÛÜÝÞßàáâãäåæçèéêëìíîïðñòóôõö÷øùúûüýþÿĐıŒœŠšŸŽžƒʼˆˇˉ˙˚˛˜˝·‑‒–—―‘’‚“”„†‡•…‰‹›‾⁄⁰⁴⁵⁶⁷⁸⁹₀₁₂₃₄₅₆₇₈₉€™</a:t>
            </a:r>
            <a:r>
              <a:rPr lang="el-GR" sz="900" dirty="0">
                <a:solidFill>
                  <a:schemeClr val="bg1"/>
                </a:solidFill>
                <a:latin typeface="Arial" panose="020B0604020202020204" pitchFamily="34" charset="0"/>
                <a:cs typeface="Arial" panose="020B0604020202020204" pitchFamily="34" charset="0"/>
              </a:rPr>
              <a:t>Ω→∂∆∏∑−√∞∫≈≠≤≥⋅■◊</a:t>
            </a:r>
            <a:r>
              <a:rPr lang="en-GB" sz="900" dirty="0">
                <a:solidFill>
                  <a:schemeClr val="bg1"/>
                </a:solidFill>
                <a:latin typeface="Fujitsu Infinity Pro Bold" pitchFamily="2" charset="0"/>
                <a:cs typeface="Arial" panose="020B0604020202020204" pitchFamily="34" charset="0"/>
              </a:rPr>
              <a:t>ﬁﬂ</a:t>
            </a:r>
          </a:p>
          <a:p>
            <a:pPr marL="0" marR="0" lvl="0" indent="0" algn="l" defTabSz="457200" rtl="0" eaLnBrk="1" fontAlgn="auto" latinLnBrk="0" hangingPunct="1">
              <a:lnSpc>
                <a:spcPct val="100000"/>
              </a:lnSpc>
              <a:spcBef>
                <a:spcPts val="0"/>
              </a:spcBef>
              <a:spcAft>
                <a:spcPts val="1200"/>
              </a:spcAft>
              <a:buClrTx/>
              <a:buSzTx/>
              <a:buFontTx/>
              <a:buNone/>
              <a:tabLst/>
              <a:defRPr/>
            </a:pPr>
            <a:r>
              <a:rPr lang="en-GB" sz="900" dirty="0">
                <a:solidFill>
                  <a:schemeClr val="bg1"/>
                </a:solidFill>
                <a:latin typeface="Fujitsu Infinity Pro Bold It" pitchFamily="2" charset="0"/>
                <a:cs typeface="Arial" panose="020B0604020202020204" pitchFamily="34" charset="0"/>
              </a:rPr>
              <a:t>FNST Infinity Pro Bold Italic</a:t>
            </a:r>
            <a:br>
              <a:rPr lang="en-GB" sz="900" dirty="0">
                <a:solidFill>
                  <a:schemeClr val="bg1"/>
                </a:solidFill>
                <a:latin typeface="Fujitsu Infinity Pro Bold It" pitchFamily="2" charset="0"/>
                <a:cs typeface="Arial" panose="020B0604020202020204" pitchFamily="34" charset="0"/>
              </a:rPr>
            </a:br>
            <a:r>
              <a:rPr lang="en-GB" sz="900" dirty="0">
                <a:solidFill>
                  <a:schemeClr val="bg1"/>
                </a:solidFill>
                <a:latin typeface="Fujitsu Infinity Pro Bold It" pitchFamily="2" charset="0"/>
                <a:cs typeface="Arial" panose="020B0604020202020204" pitchFamily="34" charset="0"/>
              </a:rPr>
              <a:t>abcdefghijklmnopqrstuvwxyz 0123456789 ¬!”£$%^&amp;*()_+-=[]{};’#:@~,./&lt;&gt;?\| ©¨~¡¢¤¥¦§¨ª«»¬­®¯°±²³µ¶·¸¹º¼½¾¿ÀÁÂÃÄÅÇÈÆÉÊËÌÍÎÏÐÑÒÓÔÕÖ×ØÙÚÛÜÝÞßàáâãäåæçèéêëìíîïðñòóôõö÷øùúûüýþÿĐıŒœŠšŸŽžƒʼˆˇˉ˙˚˛˜˝·‑‒–—―‘’‚“”„†‡•…‰‹›‾⁄⁰⁴⁵⁶⁷⁸⁹₀₁₂₃₄₅₆₇₈₉€™</a:t>
            </a:r>
            <a:r>
              <a:rPr lang="el-GR" sz="900" dirty="0">
                <a:solidFill>
                  <a:schemeClr val="bg1"/>
                </a:solidFill>
                <a:latin typeface="Arial" panose="020B0604020202020204" pitchFamily="34" charset="0"/>
                <a:cs typeface="Arial" panose="020B0604020202020204" pitchFamily="34" charset="0"/>
              </a:rPr>
              <a:t>Ω→∂∆∏∑−√∞∫≈≠≤≥⋅■◊</a:t>
            </a:r>
            <a:r>
              <a:rPr lang="en-GB" sz="900" dirty="0">
                <a:solidFill>
                  <a:schemeClr val="bg1"/>
                </a:solidFill>
                <a:latin typeface="Fujitsu Infinity Pro Bold It" pitchFamily="2" charset="0"/>
                <a:cs typeface="Arial" panose="020B0604020202020204" pitchFamily="34" charset="0"/>
              </a:rPr>
              <a:t>ﬁﬂ</a:t>
            </a:r>
          </a:p>
          <a:p>
            <a:pPr marL="0" marR="0" lvl="0" indent="0" algn="l" defTabSz="457200" rtl="0" eaLnBrk="1" fontAlgn="auto" latinLnBrk="0" hangingPunct="1">
              <a:lnSpc>
                <a:spcPct val="100000"/>
              </a:lnSpc>
              <a:spcBef>
                <a:spcPts val="0"/>
              </a:spcBef>
              <a:spcAft>
                <a:spcPts val="1200"/>
              </a:spcAft>
              <a:buClrTx/>
              <a:buSzTx/>
              <a:buFontTx/>
              <a:buNone/>
              <a:tabLst/>
              <a:defRPr/>
            </a:pPr>
            <a:r>
              <a:rPr lang="en-GB" sz="900" dirty="0">
                <a:solidFill>
                  <a:schemeClr val="bg1"/>
                </a:solidFill>
                <a:latin typeface="Fujitsu Infinity Pro ExtraBold" pitchFamily="2" charset="0"/>
                <a:cs typeface="Arial" panose="020B0604020202020204" pitchFamily="34" charset="0"/>
              </a:rPr>
              <a:t>FNST Infinity Pro Extra Bold</a:t>
            </a:r>
            <a:br>
              <a:rPr lang="en-GB" sz="900" dirty="0">
                <a:solidFill>
                  <a:schemeClr val="bg1"/>
                </a:solidFill>
                <a:latin typeface="Fujitsu Infinity Pro ExtraBold" pitchFamily="2" charset="0"/>
                <a:cs typeface="Arial" panose="020B0604020202020204" pitchFamily="34" charset="0"/>
              </a:rPr>
            </a:br>
            <a:r>
              <a:rPr lang="en-GB" sz="900" dirty="0">
                <a:solidFill>
                  <a:schemeClr val="bg1"/>
                </a:solidFill>
                <a:latin typeface="Fujitsu Infinity Pro ExtraBold" pitchFamily="2" charset="0"/>
                <a:cs typeface="Arial" panose="020B0604020202020204" pitchFamily="34" charset="0"/>
              </a:rPr>
              <a:t>abcdefghijklmnopqrstuvwxyz 0123456789 ¬!”£$%^&amp;*()_+-=[]{};’#:@~,./&lt;&gt;?\| ©¨~¡¢¤¥¦§¨ª«»¬­®¯°±²³µ¶·¸¹º¼½¾¿ÀÁÂÃÄÅÇÈÆÉÊËÌÍÎÏÐÑÒÓÔÕÖ×ØÙÚÛÜÝÞßàáâãäåæçèéêëìíîïðñòóôõö÷øùúûüýþÿĐıŒœŠšŸŽžƒʼˆˇˉ˙˚˛˜˝·‑‒–—―‘’‚“”„†‡•…‰‹›‾⁄⁰⁴⁵⁶⁷⁸⁹₀₁₂₃₄₅₆₇₈₉€™</a:t>
            </a:r>
            <a:r>
              <a:rPr lang="el-GR" sz="900" dirty="0">
                <a:solidFill>
                  <a:schemeClr val="bg1"/>
                </a:solidFill>
                <a:latin typeface="Arial" panose="020B0604020202020204" pitchFamily="34" charset="0"/>
                <a:cs typeface="Arial" panose="020B0604020202020204" pitchFamily="34" charset="0"/>
              </a:rPr>
              <a:t>Ω→∂∆∏∑−√∞∫≈≠≤≥⋅■◊</a:t>
            </a:r>
            <a:r>
              <a:rPr lang="en-GB" sz="900" dirty="0">
                <a:solidFill>
                  <a:schemeClr val="bg1"/>
                </a:solidFill>
                <a:latin typeface="Fujitsu Infinity Pro ExtraBold" pitchFamily="2" charset="0"/>
                <a:cs typeface="Arial" panose="020B0604020202020204" pitchFamily="34" charset="0"/>
              </a:rPr>
              <a:t>ﬁﬂ</a:t>
            </a:r>
          </a:p>
        </p:txBody>
      </p:sp>
    </p:spTree>
    <p:extLst>
      <p:ext uri="{BB962C8B-B14F-4D97-AF65-F5344CB8AC3E}">
        <p14:creationId xmlns:p14="http://schemas.microsoft.com/office/powerpoint/2010/main" val="1097363034"/>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1-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CCE3-064B-4C83-8249-E46C030EB825}"/>
              </a:ext>
            </a:extLst>
          </p:cNvPr>
          <p:cNvSpPr>
            <a:spLocks noGrp="1"/>
          </p:cNvSpPr>
          <p:nvPr>
            <p:ph type="title"/>
          </p:nvPr>
        </p:nvSpPr>
        <p:spPr/>
        <p:txBody>
          <a:bodyPr/>
          <a:lstStyle/>
          <a:p>
            <a:r>
              <a:rPr lang="ja-JP" altLang="en-US"/>
              <a:t>マスター タイトルの書式設定</a:t>
            </a:r>
            <a:endParaRPr lang="en-GB" dirty="0"/>
          </a:p>
        </p:txBody>
      </p:sp>
      <p:sp>
        <p:nvSpPr>
          <p:cNvPr id="12" name="Text Placeholder 11">
            <a:extLst>
              <a:ext uri="{FF2B5EF4-FFF2-40B4-BE49-F238E27FC236}">
                <a16:creationId xmlns:a16="http://schemas.microsoft.com/office/drawing/2014/main" id="{25430D13-141D-4468-BCC0-47F2B7967927}"/>
              </a:ext>
            </a:extLst>
          </p:cNvPr>
          <p:cNvSpPr>
            <a:spLocks noGrp="1"/>
          </p:cNvSpPr>
          <p:nvPr>
            <p:ph type="body" sz="quarter" idx="10" hasCustomPrompt="1"/>
          </p:nvPr>
        </p:nvSpPr>
        <p:spPr>
          <a:xfrm>
            <a:off x="287338" y="919453"/>
            <a:ext cx="8572500"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523096288"/>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2-co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ja-JP" altLang="en-US"/>
              <a:t>マスター タイトルの書式設定</a:t>
            </a:r>
            <a:endParaRPr lang="en-GB"/>
          </a:p>
        </p:txBody>
      </p:sp>
      <p:sp>
        <p:nvSpPr>
          <p:cNvPr id="4" name="Text Placeholder 3">
            <a:extLst>
              <a:ext uri="{FF2B5EF4-FFF2-40B4-BE49-F238E27FC236}">
                <a16:creationId xmlns:a16="http://schemas.microsoft.com/office/drawing/2014/main" id="{C74EAAFE-AB92-4763-94B9-0E7FBF9E4422}"/>
              </a:ext>
            </a:extLst>
          </p:cNvPr>
          <p:cNvSpPr>
            <a:spLocks noGrp="1"/>
          </p:cNvSpPr>
          <p:nvPr>
            <p:ph type="body" sz="quarter" idx="10" hasCustomPrompt="1"/>
          </p:nvPr>
        </p:nvSpPr>
        <p:spPr>
          <a:xfrm>
            <a:off x="287338" y="920750"/>
            <a:ext cx="4173344"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endParaRPr lang="en-GB" dirty="0"/>
          </a:p>
        </p:txBody>
      </p:sp>
      <p:sp>
        <p:nvSpPr>
          <p:cNvPr id="7" name="Text Placeholder 6">
            <a:extLst>
              <a:ext uri="{FF2B5EF4-FFF2-40B4-BE49-F238E27FC236}">
                <a16:creationId xmlns:a16="http://schemas.microsoft.com/office/drawing/2014/main" id="{1FAD89A9-5C47-466F-A4DE-4DCB68A45A44}"/>
              </a:ext>
            </a:extLst>
          </p:cNvPr>
          <p:cNvSpPr>
            <a:spLocks noGrp="1"/>
          </p:cNvSpPr>
          <p:nvPr>
            <p:ph type="body" sz="quarter" idx="11" hasCustomPrompt="1"/>
          </p:nvPr>
        </p:nvSpPr>
        <p:spPr>
          <a:xfrm>
            <a:off x="4734115" y="920750"/>
            <a:ext cx="4125723" cy="304699"/>
          </a:xfrm>
        </p:spPr>
        <p:txBody>
          <a:bodyPr/>
          <a:lstStyle>
            <a:lvl1pPr marL="0" indent="0">
              <a:buNone/>
              <a:defRPr/>
            </a:lvl1pPr>
            <a:lvl2pPr marL="342900" indent="0">
              <a:buNone/>
              <a:defRPr/>
            </a:lvl2pPr>
            <a:lvl3pPr marL="685800" indent="0">
              <a:buNone/>
              <a:defRPr/>
            </a:lvl3pPr>
            <a:lvl4pPr marL="1028700" indent="0">
              <a:buNone/>
              <a:defRPr/>
            </a:lvl4pPr>
          </a:lstStyle>
          <a:p>
            <a:pPr lvl="0"/>
            <a:r>
              <a:rPr lang="en-US" dirty="0"/>
              <a:t>Add your text here…</a:t>
            </a:r>
          </a:p>
        </p:txBody>
      </p:sp>
    </p:spTree>
    <p:extLst>
      <p:ext uri="{BB962C8B-B14F-4D97-AF65-F5344CB8AC3E}">
        <p14:creationId xmlns:p14="http://schemas.microsoft.com/office/powerpoint/2010/main" val="2205568332"/>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9775F-09AF-4C6E-AA1C-E07D6D971EFC}"/>
              </a:ext>
            </a:extLst>
          </p:cNvPr>
          <p:cNvSpPr>
            <a:spLocks noGrp="1"/>
          </p:cNvSpPr>
          <p:nvPr>
            <p:ph type="title"/>
          </p:nvPr>
        </p:nvSpPr>
        <p:spPr/>
        <p:txBody>
          <a:bodyPr/>
          <a:lstStyle/>
          <a:p>
            <a:r>
              <a:rPr lang="ja-JP" altLang="en-US"/>
              <a:t>マスター タイトルの書式設定</a:t>
            </a:r>
            <a:endParaRPr lang="en-GB"/>
          </a:p>
        </p:txBody>
      </p:sp>
    </p:spTree>
    <p:extLst>
      <p:ext uri="{BB962C8B-B14F-4D97-AF65-F5344CB8AC3E}">
        <p14:creationId xmlns:p14="http://schemas.microsoft.com/office/powerpoint/2010/main" val="2071492464"/>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los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E38A7A0-D515-45D6-B461-84E1F0B0290F}"/>
              </a:ext>
            </a:extLst>
          </p:cNvPr>
          <p:cNvSpPr/>
          <p:nvPr userDrawn="1"/>
        </p:nvSpPr>
        <p:spPr>
          <a:xfrm>
            <a:off x="0" y="-15932"/>
            <a:ext cx="5385241" cy="5165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6" name="Picture 5">
            <a:extLst>
              <a:ext uri="{FF2B5EF4-FFF2-40B4-BE49-F238E27FC236}">
                <a16:creationId xmlns:a16="http://schemas.microsoft.com/office/drawing/2014/main" id="{F92A5788-2457-4648-95E4-499F5A27D059}"/>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5385242" y="-15240"/>
            <a:ext cx="3758758" cy="5165130"/>
          </a:xfrm>
          <a:prstGeom prst="rect">
            <a:avLst/>
          </a:prstGeom>
        </p:spPr>
      </p:pic>
      <p:pic>
        <p:nvPicPr>
          <p:cNvPr id="7" name="Picture 6">
            <a:extLst>
              <a:ext uri="{FF2B5EF4-FFF2-40B4-BE49-F238E27FC236}">
                <a16:creationId xmlns:a16="http://schemas.microsoft.com/office/drawing/2014/main" id="{73A53FCB-3592-4F09-B000-0764F5B0693A}"/>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3123792" y="815340"/>
            <a:ext cx="4543221" cy="3512819"/>
          </a:xfrm>
          <a:prstGeom prst="rect">
            <a:avLst/>
          </a:prstGeom>
        </p:spPr>
      </p:pic>
      <p:sp>
        <p:nvSpPr>
          <p:cNvPr id="9" name="Title 1">
            <a:extLst>
              <a:ext uri="{FF2B5EF4-FFF2-40B4-BE49-F238E27FC236}">
                <a16:creationId xmlns:a16="http://schemas.microsoft.com/office/drawing/2014/main" id="{6DC4EEF0-E165-41C3-9249-42A8F2445F72}"/>
              </a:ext>
            </a:extLst>
          </p:cNvPr>
          <p:cNvSpPr>
            <a:spLocks noGrp="1"/>
          </p:cNvSpPr>
          <p:nvPr>
            <p:ph type="ctrTitle" hasCustomPrompt="1"/>
          </p:nvPr>
        </p:nvSpPr>
        <p:spPr>
          <a:xfrm>
            <a:off x="275677" y="2138594"/>
            <a:ext cx="3479289" cy="553998"/>
          </a:xfrm>
        </p:spPr>
        <p:txBody>
          <a:bodyPr anchor="b"/>
          <a:lstStyle>
            <a:lvl1pPr algn="l">
              <a:spcBef>
                <a:spcPts val="0"/>
              </a:spcBef>
              <a:spcAft>
                <a:spcPts val="600"/>
              </a:spcAft>
              <a:defRPr sz="4000">
                <a:solidFill>
                  <a:schemeClr val="tx1"/>
                </a:solidFill>
              </a:defRPr>
            </a:lvl1pPr>
          </a:lstStyle>
          <a:p>
            <a:r>
              <a:rPr lang="en-US" dirty="0"/>
              <a:t>Thank you</a:t>
            </a:r>
          </a:p>
        </p:txBody>
      </p:sp>
      <p:sp>
        <p:nvSpPr>
          <p:cNvPr id="13" name="Slide Number Placeholder 5">
            <a:extLst>
              <a:ext uri="{FF2B5EF4-FFF2-40B4-BE49-F238E27FC236}">
                <a16:creationId xmlns:a16="http://schemas.microsoft.com/office/drawing/2014/main" id="{6C7D309A-DF99-48FC-903A-7276F667B5C8}"/>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bg1"/>
                </a:solidFill>
                <a:latin typeface="Fujitsu Infinity Pro" pitchFamily="2" charset="0"/>
              </a:rPr>
              <a:t>© FNST 2021</a:t>
            </a:r>
          </a:p>
        </p:txBody>
      </p:sp>
      <p:pic>
        <p:nvPicPr>
          <p:cNvPr id="11" name="Picture 10" descr="Fujitsu">
            <a:extLst>
              <a:ext uri="{FF2B5EF4-FFF2-40B4-BE49-F238E27FC236}">
                <a16:creationId xmlns:a16="http://schemas.microsoft.com/office/drawing/2014/main" id="{CFBC2E7D-C006-4188-A832-514055E998AB}"/>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10" name="Rounded Rectangle 21">
            <a:extLst>
              <a:ext uri="{FF2B5EF4-FFF2-40B4-BE49-F238E27FC236}">
                <a16:creationId xmlns:a16="http://schemas.microsoft.com/office/drawing/2014/main" id="{01B465EE-D2A0-4687-8DE7-AEADD1287090}"/>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2023961546"/>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1F151A3-079E-4CEC-B057-AA32714CBC2E}"/>
              </a:ext>
            </a:extLst>
          </p:cNvPr>
          <p:cNvSpPr/>
          <p:nvPr userDrawn="1"/>
        </p:nvSpPr>
        <p:spPr>
          <a:xfrm>
            <a:off x="0" y="-15932"/>
            <a:ext cx="6568439" cy="5165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pic>
        <p:nvPicPr>
          <p:cNvPr id="8" name="Picture 7" descr="Background pattern&#10;&#10;Description automatically generated">
            <a:extLst>
              <a:ext uri="{FF2B5EF4-FFF2-40B4-BE49-F238E27FC236}">
                <a16:creationId xmlns:a16="http://schemas.microsoft.com/office/drawing/2014/main" id="{9CC67DFB-BC7F-40AA-99D2-3055A9B4986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V="1">
            <a:off x="6568436" y="0"/>
            <a:ext cx="2575561" cy="5143500"/>
          </a:xfrm>
          <a:prstGeom prst="rect">
            <a:avLst/>
          </a:prstGeom>
        </p:spPr>
      </p:pic>
      <p:pic>
        <p:nvPicPr>
          <p:cNvPr id="29" name="Picture 28">
            <a:extLst>
              <a:ext uri="{FF2B5EF4-FFF2-40B4-BE49-F238E27FC236}">
                <a16:creationId xmlns:a16="http://schemas.microsoft.com/office/drawing/2014/main" id="{AD61B758-F061-44D1-94CC-17BBBDD69F63}"/>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4306990" y="815340"/>
            <a:ext cx="4543221" cy="3512818"/>
          </a:xfrm>
          <a:prstGeom prst="rect">
            <a:avLst/>
          </a:prstGeom>
        </p:spPr>
      </p:pic>
      <p:sp>
        <p:nvSpPr>
          <p:cNvPr id="2" name="Title 1"/>
          <p:cNvSpPr>
            <a:spLocks noGrp="1"/>
          </p:cNvSpPr>
          <p:nvPr>
            <p:ph type="ctrTitle" hasCustomPrompt="1"/>
          </p:nvPr>
        </p:nvSpPr>
        <p:spPr>
          <a:xfrm>
            <a:off x="271444" y="1270373"/>
            <a:ext cx="4602811" cy="1412694"/>
          </a:xfrm>
        </p:spPr>
        <p:txBody>
          <a:bodyPr anchor="b"/>
          <a:lstStyle>
            <a:lvl1pPr algn="l">
              <a:spcBef>
                <a:spcPts val="0"/>
              </a:spcBef>
              <a:spcAft>
                <a:spcPts val="600"/>
              </a:spcAft>
              <a:defRPr sz="3400">
                <a:solidFill>
                  <a:schemeClr val="tx1"/>
                </a:solidFill>
              </a:defRPr>
            </a:lvl1pPr>
          </a:lstStyle>
          <a:p>
            <a:r>
              <a:rPr lang="en-US" dirty="0"/>
              <a:t>Presentation headline</a:t>
            </a:r>
            <a:br>
              <a:rPr lang="en-US" dirty="0"/>
            </a:br>
            <a:r>
              <a:rPr lang="en-US" dirty="0"/>
              <a:t>Presentation headline</a:t>
            </a:r>
            <a:br>
              <a:rPr lang="en-US" dirty="0"/>
            </a:br>
            <a:r>
              <a:rPr lang="en-US" dirty="0"/>
              <a:t>Presentation headline</a:t>
            </a:r>
          </a:p>
        </p:txBody>
      </p:sp>
      <p:sp>
        <p:nvSpPr>
          <p:cNvPr id="3" name="Subtitle 2"/>
          <p:cNvSpPr>
            <a:spLocks noGrp="1"/>
          </p:cNvSpPr>
          <p:nvPr>
            <p:ph type="subTitle" idx="1" hasCustomPrompt="1"/>
          </p:nvPr>
        </p:nvSpPr>
        <p:spPr>
          <a:xfrm>
            <a:off x="287347" y="2876457"/>
            <a:ext cx="4396409" cy="249299"/>
          </a:xfrm>
        </p:spPr>
        <p:txBody>
          <a:bodyPr/>
          <a:lstStyle>
            <a:lvl1pPr marL="0" indent="0" algn="l">
              <a:spcBef>
                <a:spcPts val="0"/>
              </a:spcBef>
              <a:spcAft>
                <a:spcPts val="600"/>
              </a:spcAft>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Subheadline and description</a:t>
            </a:r>
          </a:p>
        </p:txBody>
      </p:sp>
      <p:sp>
        <p:nvSpPr>
          <p:cNvPr id="26" name="Slide Number Placeholder 5">
            <a:extLst>
              <a:ext uri="{FF2B5EF4-FFF2-40B4-BE49-F238E27FC236}">
                <a16:creationId xmlns:a16="http://schemas.microsoft.com/office/drawing/2014/main" id="{0FBE6BF5-51E1-4019-B1D6-7AF2B1BA7C23}"/>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solidFill>
                  <a:schemeClr val="tx1"/>
                </a:solidFill>
                <a:latin typeface="Fujitsu Infinity Pro" pitchFamily="2" charset="0"/>
              </a:rPr>
              <a:t>© FNST 2021</a:t>
            </a:r>
          </a:p>
        </p:txBody>
      </p:sp>
      <p:pic>
        <p:nvPicPr>
          <p:cNvPr id="12" name="Picture 11" descr="Fujitsu">
            <a:extLst>
              <a:ext uri="{FF2B5EF4-FFF2-40B4-BE49-F238E27FC236}">
                <a16:creationId xmlns:a16="http://schemas.microsoft.com/office/drawing/2014/main" id="{33BB6620-633F-4581-BF9F-EAE618544099}"/>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7864251" y="4761"/>
            <a:ext cx="1126106" cy="685799"/>
          </a:xfrm>
          <a:prstGeom prst="rect">
            <a:avLst/>
          </a:prstGeom>
        </p:spPr>
      </p:pic>
      <p:sp>
        <p:nvSpPr>
          <p:cNvPr id="11" name="Rounded Rectangle 21">
            <a:extLst>
              <a:ext uri="{FF2B5EF4-FFF2-40B4-BE49-F238E27FC236}">
                <a16:creationId xmlns:a16="http://schemas.microsoft.com/office/drawing/2014/main" id="{4DAFD778-DEC0-40A1-8B21-55C73ECF4243}"/>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3485083022"/>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image" Target="../media/image3.png"/><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image" Target="../media/image2.png"/><Relationship Id="rId5" Type="http://schemas.openxmlformats.org/officeDocument/2006/relationships/slideLayout" Target="../slideLayouts/slideLayout13.xml"/><Relationship Id="rId10" Type="http://schemas.openxmlformats.org/officeDocument/2006/relationships/image" Target="../media/image8.png"/><Relationship Id="rId4" Type="http://schemas.openxmlformats.org/officeDocument/2006/relationships/slideLayout" Target="../slideLayouts/slideLayout12.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image" Target="../media/image3.png"/><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image" Target="../media/image2.png"/><Relationship Id="rId5" Type="http://schemas.openxmlformats.org/officeDocument/2006/relationships/slideLayout" Target="../slideLayouts/slideLayout21.xml"/><Relationship Id="rId10" Type="http://schemas.openxmlformats.org/officeDocument/2006/relationships/image" Target="../media/image15.png"/><Relationship Id="rId4" Type="http://schemas.openxmlformats.org/officeDocument/2006/relationships/slideLayout" Target="../slideLayouts/slideLayout20.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image" Target="../media/image3.png"/><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image" Target="../media/image2.png"/><Relationship Id="rId5" Type="http://schemas.openxmlformats.org/officeDocument/2006/relationships/slideLayout" Target="../slideLayouts/slideLayout29.xml"/><Relationship Id="rId10" Type="http://schemas.openxmlformats.org/officeDocument/2006/relationships/image" Target="../media/image20.png"/><Relationship Id="rId4" Type="http://schemas.openxmlformats.org/officeDocument/2006/relationships/slideLayout" Target="../slideLayouts/slideLayout28.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image" Target="../media/image26.png"/><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image" Target="../media/image2.png"/><Relationship Id="rId5" Type="http://schemas.openxmlformats.org/officeDocument/2006/relationships/slideLayout" Target="../slideLayouts/slideLayout37.xml"/><Relationship Id="rId10" Type="http://schemas.openxmlformats.org/officeDocument/2006/relationships/image" Target="../media/image25.png"/><Relationship Id="rId4" Type="http://schemas.openxmlformats.org/officeDocument/2006/relationships/slideLayout" Target="../slideLayouts/slideLayout36.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6.xml"/><Relationship Id="rId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73AF677-29B7-485B-A9F9-742893491DF9}"/>
              </a:ext>
            </a:extLst>
          </p:cNvPr>
          <p:cNvPicPr>
            <a:picLocks noChangeAspect="1"/>
          </p:cNvPicPr>
          <p:nvPr userDrawn="1"/>
        </p:nvPicPr>
        <p:blipFill>
          <a:blip r:embed="rId10" cstate="print">
            <a:extLst>
              <a:ext uri="{28A0092B-C50C-407E-A947-70E740481C1C}">
                <a14:useLocalDpi xmlns:a14="http://schemas.microsoft.com/office/drawing/2010/main" val="0"/>
              </a:ext>
            </a:extLst>
          </a:blip>
          <a:srcRect/>
          <a:stretch/>
        </p:blipFill>
        <p:spPr>
          <a:xfrm rot="10800000" flipH="1">
            <a:off x="0" y="0"/>
            <a:ext cx="9144000" cy="712387"/>
          </a:xfrm>
          <a:prstGeom prst="rect">
            <a:avLst/>
          </a:prstGeom>
        </p:spPr>
      </p:pic>
      <p:sp>
        <p:nvSpPr>
          <p:cNvPr id="2" name="Title Placeholder 1"/>
          <p:cNvSpPr>
            <a:spLocks noGrp="1"/>
          </p:cNvSpPr>
          <p:nvPr>
            <p:ph type="title"/>
          </p:nvPr>
        </p:nvSpPr>
        <p:spPr>
          <a:xfrm>
            <a:off x="277200" y="172800"/>
            <a:ext cx="7626405" cy="387798"/>
          </a:xfrm>
          <a:prstGeom prst="rect">
            <a:avLst/>
          </a:prstGeom>
        </p:spPr>
        <p:txBody>
          <a:bodyPr vert="horz" wrap="square" lIns="0" tIns="0" rIns="0" bIns="0" rtlCol="0" anchor="ctr">
            <a:sp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88231" y="925193"/>
            <a:ext cx="8571607" cy="1234184"/>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Footer Placeholder 4">
            <a:extLst>
              <a:ext uri="{FF2B5EF4-FFF2-40B4-BE49-F238E27FC236}">
                <a16:creationId xmlns:a16="http://schemas.microsoft.com/office/drawing/2014/main" id="{81D5FB3D-36B5-40AB-8BB6-D26C959292D2}"/>
              </a:ext>
            </a:extLst>
          </p:cNvPr>
          <p:cNvSpPr txBox="1">
            <a:spLocks/>
          </p:cNvSpPr>
          <p:nvPr userDrawn="1"/>
        </p:nvSpPr>
        <p:spPr>
          <a:xfrm>
            <a:off x="4222750" y="4846119"/>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latin typeface="Fujitsu Infinity Pro" pitchFamily="2" charset="0"/>
              </a:rPr>
              <a:pPr/>
              <a:t>‹#›</a:t>
            </a:fld>
            <a:endParaRPr lang="en-GB" dirty="0">
              <a:latin typeface="Fujitsu Infinity Pro" pitchFamily="2" charset="0"/>
            </a:endParaRPr>
          </a:p>
        </p:txBody>
      </p:sp>
      <p:sp>
        <p:nvSpPr>
          <p:cNvPr id="23" name="Slide Number Placeholder 5">
            <a:extLst>
              <a:ext uri="{FF2B5EF4-FFF2-40B4-BE49-F238E27FC236}">
                <a16:creationId xmlns:a16="http://schemas.microsoft.com/office/drawing/2014/main" id="{8DDEC1A9-EFFB-45DD-90D7-F14D067F3E09}"/>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latin typeface="Fujitsu Infinity Pro" pitchFamily="2" charset="0"/>
              </a:rPr>
              <a:t>© FNST 2021</a:t>
            </a:r>
          </a:p>
        </p:txBody>
      </p:sp>
      <p:pic>
        <p:nvPicPr>
          <p:cNvPr id="24" name="Picture 23" descr="A picture containing icon&#10;&#10;Description automatically generated">
            <a:extLst>
              <a:ext uri="{FF2B5EF4-FFF2-40B4-BE49-F238E27FC236}">
                <a16:creationId xmlns:a16="http://schemas.microsoft.com/office/drawing/2014/main" id="{CA8FFE63-B5D3-4D34-ACFF-C336C1DB41A9}"/>
              </a:ext>
            </a:extLst>
          </p:cNvPr>
          <p:cNvPicPr>
            <a:picLocks noChangeAspect="1"/>
          </p:cNvPicPr>
          <p:nvPr userDrawn="1"/>
        </p:nvPicPr>
        <p:blipFill rotWithShape="1">
          <a:blip r:embed="rId11"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pic>
        <p:nvPicPr>
          <p:cNvPr id="57" name="Picture 56" descr="Fujitsu">
            <a:extLst>
              <a:ext uri="{FF2B5EF4-FFF2-40B4-BE49-F238E27FC236}">
                <a16:creationId xmlns:a16="http://schemas.microsoft.com/office/drawing/2014/main" id="{FFC543E2-13C1-45AC-B194-E23209B99A69}"/>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10" name="Rounded Rectangle 21">
            <a:extLst>
              <a:ext uri="{FF2B5EF4-FFF2-40B4-BE49-F238E27FC236}">
                <a16:creationId xmlns:a16="http://schemas.microsoft.com/office/drawing/2014/main" id="{06D30449-5914-45FD-A718-29E810212D26}"/>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2427368329"/>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Lst>
  <p:transition spd="slow">
    <p:fade/>
  </p:transition>
  <p:txStyles>
    <p:titleStyle>
      <a:lvl1pPr algn="l" defTabSz="685800" rtl="0" eaLnBrk="1" latinLnBrk="0" hangingPunct="1">
        <a:lnSpc>
          <a:spcPct val="90000"/>
        </a:lnSpc>
        <a:spcBef>
          <a:spcPct val="0"/>
        </a:spcBef>
        <a:buNone/>
        <a:defRPr kumimoji="1" sz="2800" b="0" kern="1200">
          <a:solidFill>
            <a:schemeClr val="bg1"/>
          </a:solidFill>
          <a:latin typeface="Fujitsu Infinity Pro Bold" pitchFamily="2" charset="0"/>
          <a:ea typeface="+mj-ea"/>
          <a:cs typeface="+mj-cs"/>
        </a:defRPr>
      </a:lvl1pPr>
    </p:titleStyle>
    <p:bodyStyle>
      <a:lvl1pPr marL="250825" indent="-250825" algn="l" defTabSz="685800" rtl="0" eaLnBrk="1" latinLnBrk="0" hangingPunct="1">
        <a:lnSpc>
          <a:spcPct val="90000"/>
        </a:lnSpc>
        <a:spcBef>
          <a:spcPts val="750"/>
        </a:spcBef>
        <a:buClr>
          <a:srgbClr val="EA0000"/>
        </a:buClr>
        <a:buSzPct val="120000"/>
        <a:buFont typeface="Arial" panose="020B0604020202020204" pitchFamily="34" charset="0"/>
        <a:buChar char="●"/>
        <a:defRPr kumimoji="1" sz="2200" kern="1200">
          <a:solidFill>
            <a:schemeClr val="tx1"/>
          </a:solidFill>
          <a:latin typeface="Fujitsu Infinity Pro" pitchFamily="2" charset="0"/>
          <a:ea typeface="+mn-ea"/>
          <a:cs typeface="+mn-cs"/>
        </a:defRPr>
      </a:lvl1pPr>
      <a:lvl2pPr marL="563563" indent="-220663" algn="l" defTabSz="685800" rtl="0" eaLnBrk="1" latinLnBrk="0" hangingPunct="1">
        <a:lnSpc>
          <a:spcPct val="90000"/>
        </a:lnSpc>
        <a:spcBef>
          <a:spcPts val="375"/>
        </a:spcBef>
        <a:buClr>
          <a:srgbClr val="D80084"/>
        </a:buClr>
        <a:buSzPct val="120000"/>
        <a:buFont typeface="Arial" panose="020B0604020202020204" pitchFamily="34" charset="0"/>
        <a:buChar char="●"/>
        <a:defRPr kumimoji="1" sz="2000" kern="1200">
          <a:solidFill>
            <a:schemeClr val="tx1"/>
          </a:solidFill>
          <a:latin typeface="Fujitsu Infinity Pro" pitchFamily="2" charset="0"/>
          <a:ea typeface="+mn-ea"/>
          <a:cs typeface="+mn-cs"/>
        </a:defRPr>
      </a:lvl2pPr>
      <a:lvl3pPr marL="873125" indent="-187325" algn="l" defTabSz="685800" rtl="0" eaLnBrk="1" latinLnBrk="0" hangingPunct="1">
        <a:lnSpc>
          <a:spcPct val="90000"/>
        </a:lnSpc>
        <a:spcBef>
          <a:spcPts val="375"/>
        </a:spcBef>
        <a:buClr>
          <a:srgbClr val="3C3C3C"/>
        </a:buClr>
        <a:buSzPct val="120000"/>
        <a:buFont typeface="Arial" panose="020B0604020202020204" pitchFamily="34" charset="0"/>
        <a:buChar char="●"/>
        <a:defRPr kumimoji="1" sz="1800" kern="1200">
          <a:solidFill>
            <a:schemeClr val="tx1"/>
          </a:solidFill>
          <a:latin typeface="Fujitsu Infinity Pro" pitchFamily="2" charset="0"/>
          <a:ea typeface="+mn-ea"/>
          <a:cs typeface="+mn-cs"/>
        </a:defRPr>
      </a:lvl3pPr>
      <a:lvl4pPr marL="1200150" indent="-171450" algn="l" defTabSz="685800" rtl="0" eaLnBrk="1" latinLnBrk="0" hangingPunct="1">
        <a:lnSpc>
          <a:spcPct val="90000"/>
        </a:lnSpc>
        <a:spcBef>
          <a:spcPts val="375"/>
        </a:spcBef>
        <a:buClr>
          <a:srgbClr val="6D6E70"/>
        </a:buClr>
        <a:buSzPct val="120000"/>
        <a:buFont typeface="Arial" panose="020B0604020202020204" pitchFamily="34" charset="0"/>
        <a:buChar char="●"/>
        <a:defRPr kumimoji="1" sz="1600" kern="1200">
          <a:solidFill>
            <a:schemeClr val="tx1"/>
          </a:solidFill>
          <a:latin typeface="Fujitsu Infinity Pro" pitchFamily="2" charset="0"/>
          <a:ea typeface="+mn-ea"/>
          <a:cs typeface="+mn-cs"/>
        </a:defRPr>
      </a:lvl4pPr>
      <a:lvl5pPr marL="1543050" indent="-171450" algn="l" defTabSz="685800" rtl="0" eaLnBrk="1" latinLnBrk="0" hangingPunct="1">
        <a:lnSpc>
          <a:spcPct val="90000"/>
        </a:lnSpc>
        <a:spcBef>
          <a:spcPts val="375"/>
        </a:spcBef>
        <a:buSzPct val="120000"/>
        <a:buFont typeface="Arial" panose="020B0604020202020204" pitchFamily="34" charset="0"/>
        <a:buChar char="●"/>
        <a:defRPr kumimoji="1" sz="1400" kern="1200">
          <a:solidFill>
            <a:schemeClr val="tx1"/>
          </a:solidFill>
          <a:latin typeface="Arial" panose="020B0604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p15:clr>
            <a:srgbClr val="F26B43"/>
          </p15:clr>
        </p15:guide>
        <p15:guide id="2" orient="horz" pos="1620">
          <p15:clr>
            <a:srgbClr val="F26B43"/>
          </p15:clr>
        </p15:guide>
        <p15:guide id="3" pos="181">
          <p15:clr>
            <a:srgbClr val="F26B43"/>
          </p15:clr>
        </p15:guide>
        <p15:guide id="4" pos="5581">
          <p15:clr>
            <a:srgbClr val="F26B43"/>
          </p15:clr>
        </p15:guide>
        <p15:guide id="6" orient="horz" pos="179">
          <p15:clr>
            <a:srgbClr val="F26B43"/>
          </p15:clr>
        </p15:guide>
        <p15:guide id="7" orient="horz" pos="3064">
          <p15:clr>
            <a:srgbClr val="F26B43"/>
          </p15:clr>
        </p15:guide>
        <p15:guide id="8" orient="horz" pos="58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73AF677-29B7-485B-A9F9-742893491DF9}"/>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a:stretch/>
        </p:blipFill>
        <p:spPr>
          <a:xfrm rot="10800000" flipH="1">
            <a:off x="0" y="0"/>
            <a:ext cx="9144000" cy="712387"/>
          </a:xfrm>
          <a:prstGeom prst="rect">
            <a:avLst/>
          </a:prstGeom>
        </p:spPr>
      </p:pic>
      <p:sp>
        <p:nvSpPr>
          <p:cNvPr id="2" name="Title Placeholder 1"/>
          <p:cNvSpPr>
            <a:spLocks noGrp="1"/>
          </p:cNvSpPr>
          <p:nvPr>
            <p:ph type="title"/>
          </p:nvPr>
        </p:nvSpPr>
        <p:spPr>
          <a:xfrm>
            <a:off x="277200" y="172800"/>
            <a:ext cx="7631485" cy="387798"/>
          </a:xfrm>
          <a:prstGeom prst="rect">
            <a:avLst/>
          </a:prstGeom>
        </p:spPr>
        <p:txBody>
          <a:bodyPr vert="horz" wrap="square" lIns="0" tIns="0" rIns="0" bIns="0" rtlCol="0" anchor="ctr">
            <a:spAutoFit/>
          </a:bodyPr>
          <a:lstStyle/>
          <a:p>
            <a:r>
              <a:rPr lang="en-US" dirty="0"/>
              <a:t>Click to edit Master title style</a:t>
            </a:r>
          </a:p>
        </p:txBody>
      </p:sp>
      <p:sp>
        <p:nvSpPr>
          <p:cNvPr id="3" name="Text Placeholder 2"/>
          <p:cNvSpPr>
            <a:spLocks noGrp="1"/>
          </p:cNvSpPr>
          <p:nvPr>
            <p:ph type="body" idx="1"/>
          </p:nvPr>
        </p:nvSpPr>
        <p:spPr>
          <a:xfrm>
            <a:off x="288231" y="925193"/>
            <a:ext cx="8571607" cy="1234184"/>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Footer Placeholder 4">
            <a:extLst>
              <a:ext uri="{FF2B5EF4-FFF2-40B4-BE49-F238E27FC236}">
                <a16:creationId xmlns:a16="http://schemas.microsoft.com/office/drawing/2014/main" id="{81D5FB3D-36B5-40AB-8BB6-D26C959292D2}"/>
              </a:ext>
            </a:extLst>
          </p:cNvPr>
          <p:cNvSpPr txBox="1">
            <a:spLocks/>
          </p:cNvSpPr>
          <p:nvPr userDrawn="1"/>
        </p:nvSpPr>
        <p:spPr>
          <a:xfrm>
            <a:off x="4222750" y="4846119"/>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latin typeface="Fujitsu Infinity Pro" pitchFamily="2" charset="0"/>
              </a:rPr>
              <a:pPr/>
              <a:t>‹#›</a:t>
            </a:fld>
            <a:endParaRPr lang="en-GB" dirty="0">
              <a:latin typeface="Fujitsu Infinity Pro" pitchFamily="2" charset="0"/>
            </a:endParaRPr>
          </a:p>
        </p:txBody>
      </p:sp>
      <p:sp>
        <p:nvSpPr>
          <p:cNvPr id="23" name="Slide Number Placeholder 5">
            <a:extLst>
              <a:ext uri="{FF2B5EF4-FFF2-40B4-BE49-F238E27FC236}">
                <a16:creationId xmlns:a16="http://schemas.microsoft.com/office/drawing/2014/main" id="{8DDEC1A9-EFFB-45DD-90D7-F14D067F3E09}"/>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latin typeface="Fujitsu Infinity Pro" pitchFamily="2" charset="0"/>
              </a:rPr>
              <a:t>© FNST 2021</a:t>
            </a:r>
          </a:p>
        </p:txBody>
      </p:sp>
      <p:pic>
        <p:nvPicPr>
          <p:cNvPr id="24" name="Picture 23" descr="A picture containing icon&#10;&#10;Description automatically generated">
            <a:extLst>
              <a:ext uri="{FF2B5EF4-FFF2-40B4-BE49-F238E27FC236}">
                <a16:creationId xmlns:a16="http://schemas.microsoft.com/office/drawing/2014/main" id="{CA8FFE63-B5D3-4D34-ACFF-C336C1DB41A9}"/>
              </a:ext>
            </a:extLst>
          </p:cNvPr>
          <p:cNvPicPr>
            <a:picLocks noChangeAspect="1"/>
          </p:cNvPicPr>
          <p:nvPr userDrawn="1"/>
        </p:nvPicPr>
        <p:blipFill rotWithShape="1">
          <a:blip r:embed="rId11"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pic>
        <p:nvPicPr>
          <p:cNvPr id="66" name="Picture 65" descr="Fujitsu">
            <a:extLst>
              <a:ext uri="{FF2B5EF4-FFF2-40B4-BE49-F238E27FC236}">
                <a16:creationId xmlns:a16="http://schemas.microsoft.com/office/drawing/2014/main" id="{42E451AE-B0A2-4CEE-B15A-C67E6B0200A9}"/>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10" name="Rounded Rectangle 21">
            <a:extLst>
              <a:ext uri="{FF2B5EF4-FFF2-40B4-BE49-F238E27FC236}">
                <a16:creationId xmlns:a16="http://schemas.microsoft.com/office/drawing/2014/main" id="{948ED492-2BFE-4E3D-9CEC-072921A25CF0}"/>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3735379172"/>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Lst>
  <p:transition spd="slow">
    <p:fade/>
  </p:transition>
  <p:txStyles>
    <p:titleStyle>
      <a:lvl1pPr algn="l" defTabSz="685800" rtl="0" eaLnBrk="1" latinLnBrk="0" hangingPunct="1">
        <a:lnSpc>
          <a:spcPct val="90000"/>
        </a:lnSpc>
        <a:spcBef>
          <a:spcPct val="0"/>
        </a:spcBef>
        <a:buNone/>
        <a:defRPr sz="2800" b="0" kern="1200">
          <a:solidFill>
            <a:schemeClr val="bg1"/>
          </a:solidFill>
          <a:latin typeface="Fujitsu Infinity Pro Bold" pitchFamily="2" charset="0"/>
          <a:ea typeface="+mj-ea"/>
          <a:cs typeface="+mj-cs"/>
        </a:defRPr>
      </a:lvl1pPr>
    </p:titleStyle>
    <p:bodyStyle>
      <a:lvl1pPr marL="250825" indent="-250825" algn="l" defTabSz="685800" rtl="0" eaLnBrk="1" latinLnBrk="0" hangingPunct="1">
        <a:lnSpc>
          <a:spcPct val="90000"/>
        </a:lnSpc>
        <a:spcBef>
          <a:spcPts val="750"/>
        </a:spcBef>
        <a:buClr>
          <a:srgbClr val="EA0000"/>
        </a:buClr>
        <a:buSzPct val="120000"/>
        <a:buFont typeface="Arial" panose="020B0604020202020204" pitchFamily="34" charset="0"/>
        <a:buChar char="●"/>
        <a:defRPr sz="2200" kern="1200">
          <a:solidFill>
            <a:schemeClr val="tx1"/>
          </a:solidFill>
          <a:latin typeface="Fujitsu Infinity Pro" pitchFamily="2" charset="0"/>
          <a:ea typeface="+mn-ea"/>
          <a:cs typeface="+mn-cs"/>
        </a:defRPr>
      </a:lvl1pPr>
      <a:lvl2pPr marL="563563" indent="-220663" algn="l" defTabSz="685800" rtl="0" eaLnBrk="1" latinLnBrk="0" hangingPunct="1">
        <a:lnSpc>
          <a:spcPct val="90000"/>
        </a:lnSpc>
        <a:spcBef>
          <a:spcPts val="375"/>
        </a:spcBef>
        <a:buClr>
          <a:srgbClr val="FF8000"/>
        </a:buClr>
        <a:buSzPct val="120000"/>
        <a:buFont typeface="Arial" panose="020B0604020202020204" pitchFamily="34" charset="0"/>
        <a:buChar char="●"/>
        <a:defRPr sz="2000" kern="1200">
          <a:solidFill>
            <a:schemeClr val="tx1"/>
          </a:solidFill>
          <a:latin typeface="Fujitsu Infinity Pro" pitchFamily="2" charset="0"/>
          <a:ea typeface="+mn-ea"/>
          <a:cs typeface="+mn-cs"/>
        </a:defRPr>
      </a:lvl2pPr>
      <a:lvl3pPr marL="873125" indent="-187325" algn="l" defTabSz="685800" rtl="0" eaLnBrk="1" latinLnBrk="0" hangingPunct="1">
        <a:lnSpc>
          <a:spcPct val="90000"/>
        </a:lnSpc>
        <a:spcBef>
          <a:spcPts val="375"/>
        </a:spcBef>
        <a:buClr>
          <a:srgbClr val="3C3C3C"/>
        </a:buClr>
        <a:buSzPct val="120000"/>
        <a:buFont typeface="Arial" panose="020B0604020202020204" pitchFamily="34" charset="0"/>
        <a:buChar char="●"/>
        <a:defRPr sz="1800" kern="1200">
          <a:solidFill>
            <a:schemeClr val="tx1"/>
          </a:solidFill>
          <a:latin typeface="Fujitsu Infinity Pro" pitchFamily="2" charset="0"/>
          <a:ea typeface="+mn-ea"/>
          <a:cs typeface="+mn-cs"/>
        </a:defRPr>
      </a:lvl3pPr>
      <a:lvl4pPr marL="1200150" indent="-171450" algn="l" defTabSz="685800" rtl="0" eaLnBrk="1" latinLnBrk="0" hangingPunct="1">
        <a:lnSpc>
          <a:spcPct val="90000"/>
        </a:lnSpc>
        <a:spcBef>
          <a:spcPts val="375"/>
        </a:spcBef>
        <a:buClr>
          <a:srgbClr val="6D6E70"/>
        </a:buClr>
        <a:buSzPct val="120000"/>
        <a:buFont typeface="Arial" panose="020B0604020202020204" pitchFamily="34" charset="0"/>
        <a:buChar char="●"/>
        <a:defRPr sz="1600" kern="1200">
          <a:solidFill>
            <a:schemeClr val="tx1"/>
          </a:solidFill>
          <a:latin typeface="Fujitsu Infinity Pro" pitchFamily="2" charset="0"/>
          <a:ea typeface="+mn-ea"/>
          <a:cs typeface="+mn-cs"/>
        </a:defRPr>
      </a:lvl4pPr>
      <a:lvl5pPr marL="1543050" indent="-171450" algn="l" defTabSz="685800" rtl="0" eaLnBrk="1" latinLnBrk="0" hangingPunct="1">
        <a:lnSpc>
          <a:spcPct val="90000"/>
        </a:lnSpc>
        <a:spcBef>
          <a:spcPts val="375"/>
        </a:spcBef>
        <a:buSzPct val="120000"/>
        <a:buFont typeface="Arial" panose="020B0604020202020204" pitchFamily="34" charset="0"/>
        <a:buChar char="●"/>
        <a:defRPr sz="1400" kern="1200">
          <a:solidFill>
            <a:schemeClr val="tx1"/>
          </a:solidFill>
          <a:latin typeface="Arial" panose="020B0604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userDrawn="1">
          <p15:clr>
            <a:srgbClr val="F26B43"/>
          </p15:clr>
        </p15:guide>
        <p15:guide id="2" orient="horz" pos="1620" userDrawn="1">
          <p15:clr>
            <a:srgbClr val="F26B43"/>
          </p15:clr>
        </p15:guide>
        <p15:guide id="3" pos="184" userDrawn="1">
          <p15:clr>
            <a:srgbClr val="F26B43"/>
          </p15:clr>
        </p15:guide>
        <p15:guide id="4" pos="5581" userDrawn="1">
          <p15:clr>
            <a:srgbClr val="F26B43"/>
          </p15:clr>
        </p15:guide>
        <p15:guide id="5" orient="horz" pos="3061" userDrawn="1">
          <p15:clr>
            <a:srgbClr val="F26B43"/>
          </p15:clr>
        </p15:guide>
        <p15:guide id="6" orient="horz" pos="181" userDrawn="1">
          <p15:clr>
            <a:srgbClr val="F26B43"/>
          </p15:clr>
        </p15:guide>
        <p15:guide id="8" orient="horz" pos="58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73AF677-29B7-485B-A9F9-742893491DF9}"/>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a:stretch/>
        </p:blipFill>
        <p:spPr>
          <a:xfrm flipH="1">
            <a:off x="0" y="0"/>
            <a:ext cx="9144000" cy="712387"/>
          </a:xfrm>
          <a:prstGeom prst="rect">
            <a:avLst/>
          </a:prstGeom>
        </p:spPr>
      </p:pic>
      <p:sp>
        <p:nvSpPr>
          <p:cNvPr id="2" name="Title Placeholder 1"/>
          <p:cNvSpPr>
            <a:spLocks noGrp="1"/>
          </p:cNvSpPr>
          <p:nvPr>
            <p:ph type="title"/>
          </p:nvPr>
        </p:nvSpPr>
        <p:spPr>
          <a:xfrm>
            <a:off x="277200" y="172800"/>
            <a:ext cx="7590845" cy="387798"/>
          </a:xfrm>
          <a:prstGeom prst="rect">
            <a:avLst/>
          </a:prstGeom>
        </p:spPr>
        <p:txBody>
          <a:bodyPr vert="horz" wrap="square" lIns="0" tIns="0" rIns="0" bIns="0" rtlCol="0" anchor="ctr">
            <a:spAutoFit/>
          </a:bodyPr>
          <a:lstStyle/>
          <a:p>
            <a:r>
              <a:rPr lang="en-US" dirty="0"/>
              <a:t>Click to edit Master title style</a:t>
            </a:r>
          </a:p>
        </p:txBody>
      </p:sp>
      <p:sp>
        <p:nvSpPr>
          <p:cNvPr id="3" name="Text Placeholder 2"/>
          <p:cNvSpPr>
            <a:spLocks noGrp="1"/>
          </p:cNvSpPr>
          <p:nvPr>
            <p:ph type="body" idx="1"/>
          </p:nvPr>
        </p:nvSpPr>
        <p:spPr>
          <a:xfrm>
            <a:off x="288231" y="925193"/>
            <a:ext cx="8571607" cy="1234184"/>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Footer Placeholder 4">
            <a:extLst>
              <a:ext uri="{FF2B5EF4-FFF2-40B4-BE49-F238E27FC236}">
                <a16:creationId xmlns:a16="http://schemas.microsoft.com/office/drawing/2014/main" id="{81D5FB3D-36B5-40AB-8BB6-D26C959292D2}"/>
              </a:ext>
            </a:extLst>
          </p:cNvPr>
          <p:cNvSpPr txBox="1">
            <a:spLocks/>
          </p:cNvSpPr>
          <p:nvPr userDrawn="1"/>
        </p:nvSpPr>
        <p:spPr>
          <a:xfrm>
            <a:off x="4222750" y="4846119"/>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latin typeface="Fujitsu Infinity Pro" pitchFamily="2" charset="0"/>
              </a:rPr>
              <a:pPr/>
              <a:t>‹#›</a:t>
            </a:fld>
            <a:endParaRPr lang="en-GB" dirty="0">
              <a:latin typeface="Fujitsu Infinity Pro" pitchFamily="2" charset="0"/>
            </a:endParaRPr>
          </a:p>
        </p:txBody>
      </p:sp>
      <p:sp>
        <p:nvSpPr>
          <p:cNvPr id="23" name="Slide Number Placeholder 5">
            <a:extLst>
              <a:ext uri="{FF2B5EF4-FFF2-40B4-BE49-F238E27FC236}">
                <a16:creationId xmlns:a16="http://schemas.microsoft.com/office/drawing/2014/main" id="{8DDEC1A9-EFFB-45DD-90D7-F14D067F3E09}"/>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latin typeface="Fujitsu Infinity Pro" pitchFamily="2" charset="0"/>
              </a:rPr>
              <a:t>© FNST 2021</a:t>
            </a:r>
          </a:p>
        </p:txBody>
      </p:sp>
      <p:pic>
        <p:nvPicPr>
          <p:cNvPr id="24" name="Picture 23" descr="A picture containing icon&#10;&#10;Description automatically generated">
            <a:extLst>
              <a:ext uri="{FF2B5EF4-FFF2-40B4-BE49-F238E27FC236}">
                <a16:creationId xmlns:a16="http://schemas.microsoft.com/office/drawing/2014/main" id="{CA8FFE63-B5D3-4D34-ACFF-C336C1DB41A9}"/>
              </a:ext>
            </a:extLst>
          </p:cNvPr>
          <p:cNvPicPr>
            <a:picLocks noChangeAspect="1"/>
          </p:cNvPicPr>
          <p:nvPr userDrawn="1"/>
        </p:nvPicPr>
        <p:blipFill rotWithShape="1">
          <a:blip r:embed="rId11"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pic>
        <p:nvPicPr>
          <p:cNvPr id="66" name="Picture 65" descr="Fujitsu">
            <a:extLst>
              <a:ext uri="{FF2B5EF4-FFF2-40B4-BE49-F238E27FC236}">
                <a16:creationId xmlns:a16="http://schemas.microsoft.com/office/drawing/2014/main" id="{A2EFCD49-D79D-455B-979D-5F3B1659606F}"/>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10" name="Rounded Rectangle 21">
            <a:extLst>
              <a:ext uri="{FF2B5EF4-FFF2-40B4-BE49-F238E27FC236}">
                <a16:creationId xmlns:a16="http://schemas.microsoft.com/office/drawing/2014/main" id="{399B5633-5298-4C37-82E4-08A4774012F9}"/>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8216576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Lst>
  <p:transition spd="slow">
    <p:fade/>
  </p:transition>
  <p:txStyles>
    <p:titleStyle>
      <a:lvl1pPr algn="l" defTabSz="685800" rtl="0" eaLnBrk="1" latinLnBrk="0" hangingPunct="1">
        <a:lnSpc>
          <a:spcPct val="90000"/>
        </a:lnSpc>
        <a:spcBef>
          <a:spcPct val="0"/>
        </a:spcBef>
        <a:buNone/>
        <a:defRPr sz="2800" b="0" kern="1200">
          <a:solidFill>
            <a:schemeClr val="bg1"/>
          </a:solidFill>
          <a:latin typeface="Fujitsu Infinity Pro Bold" pitchFamily="2" charset="0"/>
          <a:ea typeface="+mj-ea"/>
          <a:cs typeface="+mj-cs"/>
        </a:defRPr>
      </a:lvl1pPr>
    </p:titleStyle>
    <p:bodyStyle>
      <a:lvl1pPr marL="250825" indent="-250825" algn="l" defTabSz="685800" rtl="0" eaLnBrk="1" latinLnBrk="0" hangingPunct="1">
        <a:lnSpc>
          <a:spcPct val="90000"/>
        </a:lnSpc>
        <a:spcBef>
          <a:spcPts val="750"/>
        </a:spcBef>
        <a:buClr>
          <a:srgbClr val="00E7EF"/>
        </a:buClr>
        <a:buSzPct val="120000"/>
        <a:buFont typeface="Arial" panose="020B0604020202020204" pitchFamily="34" charset="0"/>
        <a:buChar char="●"/>
        <a:defRPr sz="2200" kern="1200">
          <a:solidFill>
            <a:schemeClr val="tx1"/>
          </a:solidFill>
          <a:latin typeface="Fujitsu Infinity Pro" pitchFamily="2" charset="0"/>
          <a:ea typeface="+mn-ea"/>
          <a:cs typeface="+mn-cs"/>
        </a:defRPr>
      </a:lvl1pPr>
      <a:lvl2pPr marL="563563" indent="-220663" algn="l" defTabSz="685800" rtl="0" eaLnBrk="1" latinLnBrk="0" hangingPunct="1">
        <a:lnSpc>
          <a:spcPct val="90000"/>
        </a:lnSpc>
        <a:spcBef>
          <a:spcPts val="375"/>
        </a:spcBef>
        <a:buClr>
          <a:srgbClr val="2400B0"/>
        </a:buClr>
        <a:buSzPct val="120000"/>
        <a:buFont typeface="Arial" panose="020B0604020202020204" pitchFamily="34" charset="0"/>
        <a:buChar char="●"/>
        <a:defRPr sz="2000" kern="1200">
          <a:solidFill>
            <a:schemeClr val="tx1"/>
          </a:solidFill>
          <a:latin typeface="Fujitsu Infinity Pro" pitchFamily="2" charset="0"/>
          <a:ea typeface="+mn-ea"/>
          <a:cs typeface="+mn-cs"/>
        </a:defRPr>
      </a:lvl2pPr>
      <a:lvl3pPr marL="873125" indent="-187325" algn="l" defTabSz="685800" rtl="0" eaLnBrk="1" latinLnBrk="0" hangingPunct="1">
        <a:lnSpc>
          <a:spcPct val="90000"/>
        </a:lnSpc>
        <a:spcBef>
          <a:spcPts val="375"/>
        </a:spcBef>
        <a:buClr>
          <a:srgbClr val="3C3C3C"/>
        </a:buClr>
        <a:buSzPct val="120000"/>
        <a:buFont typeface="Arial" panose="020B0604020202020204" pitchFamily="34" charset="0"/>
        <a:buChar char="●"/>
        <a:defRPr sz="1800" kern="1200">
          <a:solidFill>
            <a:schemeClr val="tx1"/>
          </a:solidFill>
          <a:latin typeface="Fujitsu Infinity Pro" pitchFamily="2" charset="0"/>
          <a:ea typeface="+mn-ea"/>
          <a:cs typeface="+mn-cs"/>
        </a:defRPr>
      </a:lvl3pPr>
      <a:lvl4pPr marL="1200150" indent="-171450" algn="l" defTabSz="685800" rtl="0" eaLnBrk="1" latinLnBrk="0" hangingPunct="1">
        <a:lnSpc>
          <a:spcPct val="90000"/>
        </a:lnSpc>
        <a:spcBef>
          <a:spcPts val="375"/>
        </a:spcBef>
        <a:buClr>
          <a:srgbClr val="6D6E70"/>
        </a:buClr>
        <a:buSzPct val="120000"/>
        <a:buFont typeface="Arial" panose="020B0604020202020204" pitchFamily="34" charset="0"/>
        <a:buChar char="●"/>
        <a:defRPr sz="1600" kern="1200">
          <a:solidFill>
            <a:schemeClr val="tx1"/>
          </a:solidFill>
          <a:latin typeface="Fujitsu Infinity Pro" pitchFamily="2" charset="0"/>
          <a:ea typeface="+mn-ea"/>
          <a:cs typeface="+mn-cs"/>
        </a:defRPr>
      </a:lvl4pPr>
      <a:lvl5pPr marL="1543050" indent="-171450" algn="l" defTabSz="685800" rtl="0" eaLnBrk="1" latinLnBrk="0" hangingPunct="1">
        <a:lnSpc>
          <a:spcPct val="90000"/>
        </a:lnSpc>
        <a:spcBef>
          <a:spcPts val="375"/>
        </a:spcBef>
        <a:buSzPct val="120000"/>
        <a:buFont typeface="Arial" panose="020B0604020202020204" pitchFamily="34" charset="0"/>
        <a:buChar char="●"/>
        <a:defRPr sz="1400" kern="1200">
          <a:solidFill>
            <a:schemeClr val="tx1"/>
          </a:solidFill>
          <a:latin typeface="Arial" panose="020B0604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userDrawn="1">
          <p15:clr>
            <a:srgbClr val="F26B43"/>
          </p15:clr>
        </p15:guide>
        <p15:guide id="2" orient="horz" pos="1620" userDrawn="1">
          <p15:clr>
            <a:srgbClr val="F26B43"/>
          </p15:clr>
        </p15:guide>
        <p15:guide id="3" pos="181" userDrawn="1">
          <p15:clr>
            <a:srgbClr val="F26B43"/>
          </p15:clr>
        </p15:guide>
        <p15:guide id="4" pos="5581" userDrawn="1">
          <p15:clr>
            <a:srgbClr val="F26B43"/>
          </p15:clr>
        </p15:guide>
        <p15:guide id="5" orient="horz" pos="3059" userDrawn="1">
          <p15:clr>
            <a:srgbClr val="F26B43"/>
          </p15:clr>
        </p15:guide>
        <p15:guide id="6" orient="horz" pos="181" userDrawn="1">
          <p15:clr>
            <a:srgbClr val="F26B43"/>
          </p15:clr>
        </p15:guide>
        <p15:guide id="8" orient="horz" pos="58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73AF677-29B7-485B-A9F9-742893491DF9}"/>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a:stretch/>
        </p:blipFill>
        <p:spPr>
          <a:xfrm flipH="1">
            <a:off x="0" y="0"/>
            <a:ext cx="9144000" cy="712387"/>
          </a:xfrm>
          <a:prstGeom prst="rect">
            <a:avLst/>
          </a:prstGeom>
        </p:spPr>
      </p:pic>
      <p:sp>
        <p:nvSpPr>
          <p:cNvPr id="2" name="Title Placeholder 1"/>
          <p:cNvSpPr>
            <a:spLocks noGrp="1"/>
          </p:cNvSpPr>
          <p:nvPr>
            <p:ph type="title"/>
          </p:nvPr>
        </p:nvSpPr>
        <p:spPr>
          <a:xfrm>
            <a:off x="277200" y="165573"/>
            <a:ext cx="7606085" cy="387798"/>
          </a:xfrm>
          <a:prstGeom prst="rect">
            <a:avLst/>
          </a:prstGeom>
        </p:spPr>
        <p:txBody>
          <a:bodyPr vert="horz" wrap="square" lIns="0" tIns="0" rIns="0" bIns="0" rtlCol="0" anchor="ctr">
            <a:spAutoFit/>
          </a:bodyPr>
          <a:lstStyle/>
          <a:p>
            <a:r>
              <a:rPr lang="en-US" dirty="0"/>
              <a:t>Click to edit Master title style</a:t>
            </a:r>
          </a:p>
        </p:txBody>
      </p:sp>
      <p:sp>
        <p:nvSpPr>
          <p:cNvPr id="3" name="Text Placeholder 2"/>
          <p:cNvSpPr>
            <a:spLocks noGrp="1"/>
          </p:cNvSpPr>
          <p:nvPr>
            <p:ph type="body" idx="1"/>
          </p:nvPr>
        </p:nvSpPr>
        <p:spPr>
          <a:xfrm>
            <a:off x="288231" y="925193"/>
            <a:ext cx="8568432" cy="1234184"/>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Footer Placeholder 4">
            <a:extLst>
              <a:ext uri="{FF2B5EF4-FFF2-40B4-BE49-F238E27FC236}">
                <a16:creationId xmlns:a16="http://schemas.microsoft.com/office/drawing/2014/main" id="{81D5FB3D-36B5-40AB-8BB6-D26C959292D2}"/>
              </a:ext>
            </a:extLst>
          </p:cNvPr>
          <p:cNvSpPr txBox="1">
            <a:spLocks/>
          </p:cNvSpPr>
          <p:nvPr userDrawn="1"/>
        </p:nvSpPr>
        <p:spPr>
          <a:xfrm>
            <a:off x="4222750" y="4846119"/>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latin typeface="Fujitsu Infinity Pro" pitchFamily="2" charset="0"/>
              </a:rPr>
              <a:pPr/>
              <a:t>‹#›</a:t>
            </a:fld>
            <a:endParaRPr lang="en-GB" dirty="0">
              <a:latin typeface="Fujitsu Infinity Pro" pitchFamily="2" charset="0"/>
            </a:endParaRPr>
          </a:p>
        </p:txBody>
      </p:sp>
      <p:sp>
        <p:nvSpPr>
          <p:cNvPr id="23" name="Slide Number Placeholder 5">
            <a:extLst>
              <a:ext uri="{FF2B5EF4-FFF2-40B4-BE49-F238E27FC236}">
                <a16:creationId xmlns:a16="http://schemas.microsoft.com/office/drawing/2014/main" id="{8DDEC1A9-EFFB-45DD-90D7-F14D067F3E09}"/>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latin typeface="Fujitsu Infinity Pro" pitchFamily="2" charset="0"/>
              </a:rPr>
              <a:t>© FNST 2021</a:t>
            </a:r>
          </a:p>
        </p:txBody>
      </p:sp>
      <p:pic>
        <p:nvPicPr>
          <p:cNvPr id="24" name="Picture 23" descr="A picture containing icon&#10;&#10;Description automatically generated">
            <a:extLst>
              <a:ext uri="{FF2B5EF4-FFF2-40B4-BE49-F238E27FC236}">
                <a16:creationId xmlns:a16="http://schemas.microsoft.com/office/drawing/2014/main" id="{CA8FFE63-B5D3-4D34-ACFF-C336C1DB41A9}"/>
              </a:ext>
            </a:extLst>
          </p:cNvPr>
          <p:cNvPicPr>
            <a:picLocks noChangeAspect="1"/>
          </p:cNvPicPr>
          <p:nvPr userDrawn="1"/>
        </p:nvPicPr>
        <p:blipFill rotWithShape="1">
          <a:blip r:embed="rId11"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pic>
        <p:nvPicPr>
          <p:cNvPr id="66" name="Picture 65" descr="Fujitsu">
            <a:extLst>
              <a:ext uri="{FF2B5EF4-FFF2-40B4-BE49-F238E27FC236}">
                <a16:creationId xmlns:a16="http://schemas.microsoft.com/office/drawing/2014/main" id="{03614EFE-39C1-40B3-9BA6-75054F9DB6BC}"/>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sp>
        <p:nvSpPr>
          <p:cNvPr id="10" name="Rounded Rectangle 21">
            <a:extLst>
              <a:ext uri="{FF2B5EF4-FFF2-40B4-BE49-F238E27FC236}">
                <a16:creationId xmlns:a16="http://schemas.microsoft.com/office/drawing/2014/main" id="{33F54F28-88F3-4A83-ACCD-96B1EA69B72D}"/>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3757457850"/>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Lst>
  <p:transition spd="slow">
    <p:fade/>
  </p:transition>
  <p:txStyles>
    <p:titleStyle>
      <a:lvl1pPr algn="l" defTabSz="685800" rtl="0" eaLnBrk="1" latinLnBrk="0" hangingPunct="1">
        <a:lnSpc>
          <a:spcPct val="90000"/>
        </a:lnSpc>
        <a:spcBef>
          <a:spcPct val="0"/>
        </a:spcBef>
        <a:buNone/>
        <a:defRPr sz="2800" b="0" kern="1200">
          <a:solidFill>
            <a:schemeClr val="bg1"/>
          </a:solidFill>
          <a:latin typeface="Fujitsu Infinity Pro Bold" pitchFamily="2" charset="0"/>
          <a:ea typeface="+mj-ea"/>
          <a:cs typeface="+mj-cs"/>
        </a:defRPr>
      </a:lvl1pPr>
    </p:titleStyle>
    <p:bodyStyle>
      <a:lvl1pPr marL="250825" indent="-250825" algn="l" defTabSz="685800" rtl="0" eaLnBrk="1" latinLnBrk="0" hangingPunct="1">
        <a:lnSpc>
          <a:spcPct val="90000"/>
        </a:lnSpc>
        <a:spcBef>
          <a:spcPts val="750"/>
        </a:spcBef>
        <a:buClr>
          <a:srgbClr val="61D600"/>
        </a:buClr>
        <a:buSzPct val="120000"/>
        <a:buFont typeface="Arial" panose="020B0604020202020204" pitchFamily="34" charset="0"/>
        <a:buChar char="●"/>
        <a:defRPr sz="2200" kern="1200">
          <a:solidFill>
            <a:schemeClr val="tx1"/>
          </a:solidFill>
          <a:latin typeface="Fujitsu Infinity Pro" pitchFamily="2" charset="0"/>
          <a:ea typeface="+mn-ea"/>
          <a:cs typeface="+mn-cs"/>
        </a:defRPr>
      </a:lvl1pPr>
      <a:lvl2pPr marL="563563" indent="-220663" algn="l" defTabSz="685800" rtl="0" eaLnBrk="1" latinLnBrk="0" hangingPunct="1">
        <a:lnSpc>
          <a:spcPct val="90000"/>
        </a:lnSpc>
        <a:spcBef>
          <a:spcPts val="375"/>
        </a:spcBef>
        <a:buClr>
          <a:srgbClr val="008224"/>
        </a:buClr>
        <a:buSzPct val="120000"/>
        <a:buFont typeface="Arial" panose="020B0604020202020204" pitchFamily="34" charset="0"/>
        <a:buChar char="●"/>
        <a:defRPr sz="2000" kern="1200">
          <a:solidFill>
            <a:schemeClr val="tx1"/>
          </a:solidFill>
          <a:latin typeface="Fujitsu Infinity Pro" pitchFamily="2" charset="0"/>
          <a:ea typeface="+mn-ea"/>
          <a:cs typeface="+mn-cs"/>
        </a:defRPr>
      </a:lvl2pPr>
      <a:lvl3pPr marL="873125" indent="-187325" algn="l" defTabSz="685800" rtl="0" eaLnBrk="1" latinLnBrk="0" hangingPunct="1">
        <a:lnSpc>
          <a:spcPct val="90000"/>
        </a:lnSpc>
        <a:spcBef>
          <a:spcPts val="375"/>
        </a:spcBef>
        <a:buClr>
          <a:srgbClr val="3C3C3C"/>
        </a:buClr>
        <a:buSzPct val="120000"/>
        <a:buFont typeface="Arial" panose="020B0604020202020204" pitchFamily="34" charset="0"/>
        <a:buChar char="●"/>
        <a:defRPr sz="1800" kern="1200">
          <a:solidFill>
            <a:schemeClr val="tx1"/>
          </a:solidFill>
          <a:latin typeface="Fujitsu Infinity Pro" pitchFamily="2" charset="0"/>
          <a:ea typeface="+mn-ea"/>
          <a:cs typeface="+mn-cs"/>
        </a:defRPr>
      </a:lvl3pPr>
      <a:lvl4pPr marL="1200150" indent="-171450" algn="l" defTabSz="685800" rtl="0" eaLnBrk="1" latinLnBrk="0" hangingPunct="1">
        <a:lnSpc>
          <a:spcPct val="90000"/>
        </a:lnSpc>
        <a:spcBef>
          <a:spcPts val="375"/>
        </a:spcBef>
        <a:buClr>
          <a:srgbClr val="6D6E70"/>
        </a:buClr>
        <a:buSzPct val="120000"/>
        <a:buFont typeface="Arial" panose="020B0604020202020204" pitchFamily="34" charset="0"/>
        <a:buChar char="●"/>
        <a:defRPr sz="1600" kern="1200">
          <a:solidFill>
            <a:schemeClr val="tx1"/>
          </a:solidFill>
          <a:latin typeface="Fujitsu Infinity Pro" pitchFamily="2" charset="0"/>
          <a:ea typeface="+mn-ea"/>
          <a:cs typeface="+mn-cs"/>
        </a:defRPr>
      </a:lvl4pPr>
      <a:lvl5pPr marL="1543050" indent="-171450" algn="l" defTabSz="685800" rtl="0" eaLnBrk="1" latinLnBrk="0" hangingPunct="1">
        <a:lnSpc>
          <a:spcPct val="90000"/>
        </a:lnSpc>
        <a:spcBef>
          <a:spcPts val="375"/>
        </a:spcBef>
        <a:buSzPct val="120000"/>
        <a:buFont typeface="Arial" panose="020B0604020202020204" pitchFamily="34" charset="0"/>
        <a:buChar char="●"/>
        <a:defRPr sz="1400" kern="1200">
          <a:solidFill>
            <a:schemeClr val="tx1"/>
          </a:solidFill>
          <a:latin typeface="Arial" panose="020B0604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userDrawn="1">
          <p15:clr>
            <a:srgbClr val="F26B43"/>
          </p15:clr>
        </p15:guide>
        <p15:guide id="2" orient="horz" pos="1620" userDrawn="1">
          <p15:clr>
            <a:srgbClr val="F26B43"/>
          </p15:clr>
        </p15:guide>
        <p15:guide id="3" pos="184" userDrawn="1">
          <p15:clr>
            <a:srgbClr val="F26B43"/>
          </p15:clr>
        </p15:guide>
        <p15:guide id="4" pos="5579" userDrawn="1">
          <p15:clr>
            <a:srgbClr val="F26B43"/>
          </p15:clr>
        </p15:guide>
        <p15:guide id="6" orient="horz" pos="179" userDrawn="1">
          <p15:clr>
            <a:srgbClr val="F26B43"/>
          </p15:clr>
        </p15:guide>
        <p15:guide id="7" orient="horz" pos="3061" userDrawn="1">
          <p15:clr>
            <a:srgbClr val="F26B43"/>
          </p15:clr>
        </p15:guide>
        <p15:guide id="8" orient="horz" pos="580"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7445F5-2AB6-42F6-8A8D-910028CCE7A2}"/>
              </a:ext>
              <a:ext uri="{C183D7F6-B498-43B3-948B-1728B52AA6E4}">
                <adec:decorative xmlns:adec="http://schemas.microsoft.com/office/drawing/2017/decorative" val="1"/>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a:stretch/>
        </p:blipFill>
        <p:spPr>
          <a:xfrm>
            <a:off x="0" y="0"/>
            <a:ext cx="9144000" cy="712387"/>
          </a:xfrm>
          <a:prstGeom prst="rect">
            <a:avLst/>
          </a:prstGeom>
        </p:spPr>
      </p:pic>
      <p:sp>
        <p:nvSpPr>
          <p:cNvPr id="2" name="Title Placeholder 1"/>
          <p:cNvSpPr>
            <a:spLocks noGrp="1"/>
          </p:cNvSpPr>
          <p:nvPr>
            <p:ph type="title"/>
          </p:nvPr>
        </p:nvSpPr>
        <p:spPr>
          <a:xfrm>
            <a:off x="277200" y="172800"/>
            <a:ext cx="7560365" cy="387798"/>
          </a:xfrm>
          <a:prstGeom prst="rect">
            <a:avLst/>
          </a:prstGeom>
        </p:spPr>
        <p:txBody>
          <a:bodyPr vert="horz" wrap="square" lIns="0" tIns="0" rIns="0" bIns="0" rtlCol="0" anchor="ctr">
            <a:spAutoFit/>
          </a:bodyPr>
          <a:lstStyle/>
          <a:p>
            <a:r>
              <a:rPr lang="en-US" dirty="0"/>
              <a:t>Click to edit Master title style</a:t>
            </a:r>
          </a:p>
        </p:txBody>
      </p:sp>
      <p:sp>
        <p:nvSpPr>
          <p:cNvPr id="3" name="Text Placeholder 2"/>
          <p:cNvSpPr>
            <a:spLocks noGrp="1"/>
          </p:cNvSpPr>
          <p:nvPr>
            <p:ph type="body" idx="1"/>
          </p:nvPr>
        </p:nvSpPr>
        <p:spPr>
          <a:xfrm>
            <a:off x="288231" y="925193"/>
            <a:ext cx="8563669" cy="1234184"/>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Footer Placeholder 4">
            <a:extLst>
              <a:ext uri="{FF2B5EF4-FFF2-40B4-BE49-F238E27FC236}">
                <a16:creationId xmlns:a16="http://schemas.microsoft.com/office/drawing/2014/main" id="{81D5FB3D-36B5-40AB-8BB6-D26C959292D2}"/>
              </a:ext>
            </a:extLst>
          </p:cNvPr>
          <p:cNvSpPr txBox="1">
            <a:spLocks/>
          </p:cNvSpPr>
          <p:nvPr userDrawn="1"/>
        </p:nvSpPr>
        <p:spPr>
          <a:xfrm>
            <a:off x="4222750" y="4846119"/>
            <a:ext cx="698500" cy="123111"/>
          </a:xfrm>
          <a:prstGeom prst="rect">
            <a:avLst/>
          </a:prstGeom>
        </p:spPr>
        <p:txBody>
          <a:bodyPr vert="horz" wrap="square" lIns="0" tIns="0" rIns="0" bIns="0" rtlCol="0" anchor="ctr">
            <a:spAutoFit/>
          </a:bodyPr>
          <a:lstStyle>
            <a:defPPr>
              <a:defRPr lang="en-US"/>
            </a:defPPr>
            <a:lvl1pPr marL="0" algn="ctr" defTabSz="457200" rtl="0" eaLnBrk="1" latinLnBrk="0" hangingPunct="1">
              <a:defRPr sz="800" kern="1200">
                <a:solidFill>
                  <a:schemeClr val="tx1"/>
                </a:solidFill>
                <a:latin typeface="Arial" panose="020B0604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2F100A-FF7D-49F2-AD13-31D272279F77}" type="slidenum">
              <a:rPr lang="en-GB" smtClean="0">
                <a:latin typeface="Fujitsu Infinity Pro" pitchFamily="2" charset="0"/>
              </a:rPr>
              <a:pPr/>
              <a:t>‹#›</a:t>
            </a:fld>
            <a:endParaRPr lang="en-GB" dirty="0">
              <a:latin typeface="Fujitsu Infinity Pro" pitchFamily="2" charset="0"/>
            </a:endParaRPr>
          </a:p>
        </p:txBody>
      </p:sp>
      <p:sp>
        <p:nvSpPr>
          <p:cNvPr id="23" name="Slide Number Placeholder 5">
            <a:extLst>
              <a:ext uri="{FF2B5EF4-FFF2-40B4-BE49-F238E27FC236}">
                <a16:creationId xmlns:a16="http://schemas.microsoft.com/office/drawing/2014/main" id="{8DDEC1A9-EFFB-45DD-90D7-F14D067F3E09}"/>
              </a:ext>
            </a:extLst>
          </p:cNvPr>
          <p:cNvSpPr txBox="1">
            <a:spLocks/>
          </p:cNvSpPr>
          <p:nvPr userDrawn="1"/>
        </p:nvSpPr>
        <p:spPr>
          <a:xfrm>
            <a:off x="4962529" y="4853813"/>
            <a:ext cx="3905940" cy="107722"/>
          </a:xfrm>
          <a:prstGeom prst="rect">
            <a:avLst/>
          </a:prstGeom>
        </p:spPr>
        <p:txBody>
          <a:bodyPr vert="horz" wrap="square" lIns="0" tIns="0" rIns="0" bIns="0" rtlCol="0" anchor="ctr">
            <a:spAutoFit/>
          </a:bodyPr>
          <a:lstStyle>
            <a:defPPr>
              <a:defRPr lang="en-US"/>
            </a:defPPr>
            <a:lvl1pPr marL="0" algn="r" defTabSz="457200" rtl="0" eaLnBrk="1" latinLnBrk="0" hangingPunct="1">
              <a:defRPr sz="7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latin typeface="Fujitsu Infinity Pro" pitchFamily="2" charset="0"/>
              </a:rPr>
              <a:t>© FNST 2021</a:t>
            </a:r>
          </a:p>
        </p:txBody>
      </p:sp>
      <p:pic>
        <p:nvPicPr>
          <p:cNvPr id="24" name="Picture 23" descr="A picture containing icon&#10;&#10;Description automatically generated">
            <a:extLst>
              <a:ext uri="{FF2B5EF4-FFF2-40B4-BE49-F238E27FC236}">
                <a16:creationId xmlns:a16="http://schemas.microsoft.com/office/drawing/2014/main" id="{CA8FFE63-B5D3-4D34-ACFF-C336C1DB41A9}"/>
              </a:ext>
            </a:extLst>
          </p:cNvPr>
          <p:cNvPicPr>
            <a:picLocks noChangeAspect="1"/>
          </p:cNvPicPr>
          <p:nvPr userDrawn="1"/>
        </p:nvPicPr>
        <p:blipFill rotWithShape="1">
          <a:blip r:embed="rId11"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pic>
        <p:nvPicPr>
          <p:cNvPr id="66" name="Picture 65" descr="Fujitsu">
            <a:extLst>
              <a:ext uri="{FF2B5EF4-FFF2-40B4-BE49-F238E27FC236}">
                <a16:creationId xmlns:a16="http://schemas.microsoft.com/office/drawing/2014/main" id="{D5D414C8-40EB-4A06-9114-939B5FDAF00B}"/>
              </a:ext>
            </a:extLst>
          </p:cNvPr>
          <p:cNvPicPr>
            <a:picLocks noChangeAspect="1"/>
          </p:cNvPicPr>
          <p:nvPr userDrawn="1"/>
        </p:nvPicPr>
        <p:blipFill>
          <a:blip r:embed="rId12" cstate="print">
            <a:extLst>
              <a:ext uri="{28A0092B-C50C-407E-A947-70E740481C1C}">
                <a14:useLocalDpi xmlns:a14="http://schemas.microsoft.com/office/drawing/2010/main" val="0"/>
              </a:ext>
            </a:extLst>
          </a:blip>
          <a:srcRect/>
          <a:stretch/>
        </p:blipFill>
        <p:spPr>
          <a:xfrm>
            <a:off x="7864250" y="4761"/>
            <a:ext cx="1126108" cy="685799"/>
          </a:xfrm>
          <a:prstGeom prst="rect">
            <a:avLst/>
          </a:prstGeom>
        </p:spPr>
      </p:pic>
      <p:sp>
        <p:nvSpPr>
          <p:cNvPr id="10" name="Rounded Rectangle 21">
            <a:extLst>
              <a:ext uri="{FF2B5EF4-FFF2-40B4-BE49-F238E27FC236}">
                <a16:creationId xmlns:a16="http://schemas.microsoft.com/office/drawing/2014/main" id="{7D82426E-620D-41E2-A364-027D5A6360C3}"/>
              </a:ext>
            </a:extLst>
          </p:cNvPr>
          <p:cNvSpPr/>
          <p:nvPr userDrawn="1"/>
        </p:nvSpPr>
        <p:spPr bwMode="black">
          <a:xfrm>
            <a:off x="284163" y="4865928"/>
            <a:ext cx="956240" cy="141161"/>
          </a:xfrm>
          <a:prstGeom prst="roundRect">
            <a:avLst>
              <a:gd name="adj" fmla="val 50000"/>
            </a:avLst>
          </a:prstGeom>
          <a:noFill/>
          <a:ln w="6350" cap="flat" cmpd="sng" algn="ctr">
            <a:solidFill>
              <a:schemeClr val="tx1"/>
            </a:solid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lvl="0" indent="0" algn="ctr" defTabSz="1218673" rtl="0" eaLnBrk="1" fontAlgn="ctr" latinLnBrk="0" hangingPunct="1">
              <a:lnSpc>
                <a:spcPct val="100000"/>
              </a:lnSpc>
              <a:spcBef>
                <a:spcPct val="0"/>
              </a:spcBef>
              <a:spcAft>
                <a:spcPct val="0"/>
              </a:spcAft>
              <a:buClrTx/>
              <a:buSzTx/>
              <a:buFontTx/>
              <a:buNone/>
              <a:tabLst/>
              <a:defRPr/>
            </a:pPr>
            <a:r>
              <a:rPr kumimoji="1" lang="en-US" altLang="ja-JP" sz="700" b="0" i="0" u="none" strike="noStrike" kern="1200" cap="none" spc="0" normalizeH="0" baseline="0" noProof="0" dirty="0">
                <a:ln>
                  <a:noFill/>
                </a:ln>
                <a:solidFill>
                  <a:srgbClr val="000000"/>
                </a:solidFill>
                <a:effectLst/>
                <a:uLnTx/>
                <a:uFillTx/>
                <a:latin typeface="Fujitsu Infinity Pro" pitchFamily="2" charset="0"/>
                <a:ea typeface="+mn-ea"/>
                <a:cs typeface="+mn-cs"/>
              </a:rPr>
              <a:t>FNST Confidential</a:t>
            </a:r>
          </a:p>
        </p:txBody>
      </p:sp>
    </p:spTree>
    <p:extLst>
      <p:ext uri="{BB962C8B-B14F-4D97-AF65-F5344CB8AC3E}">
        <p14:creationId xmlns:p14="http://schemas.microsoft.com/office/powerpoint/2010/main" val="95271311"/>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Lst>
  <p:transition spd="slow">
    <p:fade/>
  </p:transition>
  <p:txStyles>
    <p:titleStyle>
      <a:lvl1pPr algn="l" defTabSz="685800" rtl="0" eaLnBrk="1" latinLnBrk="0" hangingPunct="1">
        <a:lnSpc>
          <a:spcPct val="90000"/>
        </a:lnSpc>
        <a:spcBef>
          <a:spcPct val="0"/>
        </a:spcBef>
        <a:buNone/>
        <a:defRPr sz="2800" b="0" kern="1200">
          <a:solidFill>
            <a:schemeClr val="tx1"/>
          </a:solidFill>
          <a:latin typeface="Fujitsu Infinity Pro Bold" pitchFamily="2" charset="0"/>
          <a:ea typeface="+mj-ea"/>
          <a:cs typeface="+mj-cs"/>
        </a:defRPr>
      </a:lvl1pPr>
    </p:titleStyle>
    <p:bodyStyle>
      <a:lvl1pPr marL="250825" indent="-250825" algn="l" defTabSz="685800" rtl="0" eaLnBrk="1" latinLnBrk="0" hangingPunct="1">
        <a:lnSpc>
          <a:spcPct val="90000"/>
        </a:lnSpc>
        <a:spcBef>
          <a:spcPts val="750"/>
        </a:spcBef>
        <a:buClr>
          <a:srgbClr val="FF8000"/>
        </a:buClr>
        <a:buSzPct val="120000"/>
        <a:buFont typeface="Arial" panose="020B0604020202020204" pitchFamily="34" charset="0"/>
        <a:buChar char="●"/>
        <a:defRPr sz="2200" kern="1200">
          <a:solidFill>
            <a:schemeClr val="tx1"/>
          </a:solidFill>
          <a:latin typeface="Fujitsu Infinity Pro" pitchFamily="2" charset="0"/>
          <a:ea typeface="+mn-ea"/>
          <a:cs typeface="+mn-cs"/>
        </a:defRPr>
      </a:lvl1pPr>
      <a:lvl2pPr marL="563563" indent="-220663" algn="l" defTabSz="685800" rtl="0" eaLnBrk="1" latinLnBrk="0" hangingPunct="1">
        <a:lnSpc>
          <a:spcPct val="90000"/>
        </a:lnSpc>
        <a:spcBef>
          <a:spcPts val="375"/>
        </a:spcBef>
        <a:buClr>
          <a:srgbClr val="FFE700"/>
        </a:buClr>
        <a:buSzPct val="120000"/>
        <a:buFont typeface="Arial" panose="020B0604020202020204" pitchFamily="34" charset="0"/>
        <a:buChar char="●"/>
        <a:defRPr sz="2000" kern="1200">
          <a:solidFill>
            <a:schemeClr val="tx1"/>
          </a:solidFill>
          <a:latin typeface="Fujitsu Infinity Pro" pitchFamily="2" charset="0"/>
          <a:ea typeface="+mn-ea"/>
          <a:cs typeface="+mn-cs"/>
        </a:defRPr>
      </a:lvl2pPr>
      <a:lvl3pPr marL="873125" indent="-187325" algn="l" defTabSz="685800" rtl="0" eaLnBrk="1" latinLnBrk="0" hangingPunct="1">
        <a:lnSpc>
          <a:spcPct val="90000"/>
        </a:lnSpc>
        <a:spcBef>
          <a:spcPts val="375"/>
        </a:spcBef>
        <a:buClr>
          <a:srgbClr val="3C3C3C"/>
        </a:buClr>
        <a:buSzPct val="120000"/>
        <a:buFont typeface="Arial" panose="020B0604020202020204" pitchFamily="34" charset="0"/>
        <a:buChar char="●"/>
        <a:defRPr sz="1800" kern="1200">
          <a:solidFill>
            <a:schemeClr val="tx1"/>
          </a:solidFill>
          <a:latin typeface="Fujitsu Infinity Pro" pitchFamily="2" charset="0"/>
          <a:ea typeface="+mn-ea"/>
          <a:cs typeface="+mn-cs"/>
        </a:defRPr>
      </a:lvl3pPr>
      <a:lvl4pPr marL="1200150" indent="-171450" algn="l" defTabSz="685800" rtl="0" eaLnBrk="1" latinLnBrk="0" hangingPunct="1">
        <a:lnSpc>
          <a:spcPct val="90000"/>
        </a:lnSpc>
        <a:spcBef>
          <a:spcPts val="375"/>
        </a:spcBef>
        <a:buClr>
          <a:srgbClr val="6D6E70"/>
        </a:buClr>
        <a:buSzPct val="120000"/>
        <a:buFont typeface="Arial" panose="020B0604020202020204" pitchFamily="34" charset="0"/>
        <a:buChar char="●"/>
        <a:defRPr sz="1600" kern="1200">
          <a:solidFill>
            <a:schemeClr val="tx1"/>
          </a:solidFill>
          <a:latin typeface="Fujitsu Infinity Pro" pitchFamily="2" charset="0"/>
          <a:ea typeface="+mn-ea"/>
          <a:cs typeface="+mn-cs"/>
        </a:defRPr>
      </a:lvl4pPr>
      <a:lvl5pPr marL="1543050" indent="-171450" algn="l" defTabSz="685800" rtl="0" eaLnBrk="1" latinLnBrk="0" hangingPunct="1">
        <a:lnSpc>
          <a:spcPct val="90000"/>
        </a:lnSpc>
        <a:spcBef>
          <a:spcPts val="375"/>
        </a:spcBef>
        <a:buSzPct val="120000"/>
        <a:buFont typeface="Arial" panose="020B0604020202020204" pitchFamily="34" charset="0"/>
        <a:buChar char="●"/>
        <a:defRPr sz="1400" kern="1200">
          <a:solidFill>
            <a:schemeClr val="tx1"/>
          </a:solidFill>
          <a:latin typeface="Arial" panose="020B0604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userDrawn="1">
          <p15:clr>
            <a:srgbClr val="F26B43"/>
          </p15:clr>
        </p15:guide>
        <p15:guide id="2" orient="horz" pos="1620" userDrawn="1">
          <p15:clr>
            <a:srgbClr val="F26B43"/>
          </p15:clr>
        </p15:guide>
        <p15:guide id="3" pos="181" userDrawn="1">
          <p15:clr>
            <a:srgbClr val="F26B43"/>
          </p15:clr>
        </p15:guide>
        <p15:guide id="4" pos="5576" userDrawn="1">
          <p15:clr>
            <a:srgbClr val="F26B43"/>
          </p15:clr>
        </p15:guide>
        <p15:guide id="5" orient="horz" pos="3059" userDrawn="1">
          <p15:clr>
            <a:srgbClr val="F26B43"/>
          </p15:clr>
        </p15:guide>
        <p15:guide id="6" orient="horz" pos="179" userDrawn="1">
          <p15:clr>
            <a:srgbClr val="F26B43"/>
          </p15:clr>
        </p15:guide>
        <p15:guide id="8" orient="horz" pos="580"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4" name="Picture 23" descr="A picture containing icon&#10;&#10;Description automatically generated">
            <a:extLst>
              <a:ext uri="{FF2B5EF4-FFF2-40B4-BE49-F238E27FC236}">
                <a16:creationId xmlns:a16="http://schemas.microsoft.com/office/drawing/2014/main" id="{CA8FFE63-B5D3-4D34-ACFF-C336C1DB41A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
        <p:nvSpPr>
          <p:cNvPr id="7" name="Rectangle 6">
            <a:extLst>
              <a:ext uri="{FF2B5EF4-FFF2-40B4-BE49-F238E27FC236}">
                <a16:creationId xmlns:a16="http://schemas.microsoft.com/office/drawing/2014/main" id="{393C956D-7DF6-4318-8209-4E8233593351}"/>
              </a:ext>
            </a:extLst>
          </p:cNvPr>
          <p:cNvSpPr/>
          <p:nvPr userDrawn="1"/>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Fujitsu Infinity Pro" pitchFamily="2" charset="0"/>
            </a:endParaRPr>
          </a:p>
        </p:txBody>
      </p:sp>
    </p:spTree>
    <p:extLst>
      <p:ext uri="{BB962C8B-B14F-4D97-AF65-F5344CB8AC3E}">
        <p14:creationId xmlns:p14="http://schemas.microsoft.com/office/powerpoint/2010/main" val="1548167106"/>
      </p:ext>
    </p:extLst>
  </p:cSld>
  <p:clrMap bg1="lt1" tx1="dk1" bg2="lt2" tx2="dk2" accent1="accent1" accent2="accent2" accent3="accent3" accent4="accent4" accent5="accent5" accent6="accent6" hlink="hlink" folHlink="folHlink"/>
  <p:sldLayoutIdLst>
    <p:sldLayoutId id="2147483763" r:id="rId1"/>
  </p:sldLayoutIdLst>
  <p:transition spd="slow">
    <p:fade/>
  </p:transition>
  <p:txStyles>
    <p:titleStyle>
      <a:lvl1pPr algn="l" defTabSz="685800" rtl="0" eaLnBrk="1" latinLnBrk="0" hangingPunct="1">
        <a:lnSpc>
          <a:spcPct val="90000"/>
        </a:lnSpc>
        <a:spcBef>
          <a:spcPct val="0"/>
        </a:spcBef>
        <a:buNone/>
        <a:defRPr sz="2800" b="0" kern="1200">
          <a:solidFill>
            <a:schemeClr val="tx1"/>
          </a:solidFill>
          <a:latin typeface="Fujitsu Infinity Pro Bold" pitchFamily="2" charset="0"/>
          <a:ea typeface="+mj-ea"/>
          <a:cs typeface="+mj-cs"/>
        </a:defRPr>
      </a:lvl1pPr>
    </p:titleStyle>
    <p:bodyStyle>
      <a:lvl1pPr marL="250825" indent="-250825" algn="l" defTabSz="685800" rtl="0" eaLnBrk="1" latinLnBrk="0" hangingPunct="1">
        <a:lnSpc>
          <a:spcPct val="90000"/>
        </a:lnSpc>
        <a:spcBef>
          <a:spcPts val="750"/>
        </a:spcBef>
        <a:buSzPct val="120000"/>
        <a:buFont typeface="Arial" panose="020B0604020202020204" pitchFamily="34" charset="0"/>
        <a:buChar char="●"/>
        <a:defRPr sz="2200" kern="1200">
          <a:solidFill>
            <a:schemeClr val="tx1"/>
          </a:solidFill>
          <a:latin typeface="Fujitsu Infinity Pro" pitchFamily="2" charset="0"/>
          <a:ea typeface="+mn-ea"/>
          <a:cs typeface="+mn-cs"/>
        </a:defRPr>
      </a:lvl1pPr>
      <a:lvl2pPr marL="563563" indent="-220663" algn="l" defTabSz="685800" rtl="0" eaLnBrk="1" latinLnBrk="0" hangingPunct="1">
        <a:lnSpc>
          <a:spcPct val="90000"/>
        </a:lnSpc>
        <a:spcBef>
          <a:spcPts val="375"/>
        </a:spcBef>
        <a:buSzPct val="120000"/>
        <a:buFont typeface="Arial" panose="020B0604020202020204" pitchFamily="34" charset="0"/>
        <a:buChar char="●"/>
        <a:defRPr sz="2000" kern="1200">
          <a:solidFill>
            <a:schemeClr val="tx1"/>
          </a:solidFill>
          <a:latin typeface="Fujitsu Infinity Pro" pitchFamily="2" charset="0"/>
          <a:ea typeface="+mn-ea"/>
          <a:cs typeface="+mn-cs"/>
        </a:defRPr>
      </a:lvl2pPr>
      <a:lvl3pPr marL="873125" indent="-187325" algn="l" defTabSz="685800" rtl="0" eaLnBrk="1" latinLnBrk="0" hangingPunct="1">
        <a:lnSpc>
          <a:spcPct val="90000"/>
        </a:lnSpc>
        <a:spcBef>
          <a:spcPts val="375"/>
        </a:spcBef>
        <a:buSzPct val="120000"/>
        <a:buFont typeface="Arial" panose="020B0604020202020204" pitchFamily="34" charset="0"/>
        <a:buChar char="●"/>
        <a:defRPr sz="1800" kern="1200">
          <a:solidFill>
            <a:schemeClr val="tx1"/>
          </a:solidFill>
          <a:latin typeface="Fujitsu Infinity Pro" pitchFamily="2" charset="0"/>
          <a:ea typeface="+mn-ea"/>
          <a:cs typeface="+mn-cs"/>
        </a:defRPr>
      </a:lvl3pPr>
      <a:lvl4pPr marL="1200150" indent="-171450" algn="l" defTabSz="685800" rtl="0" eaLnBrk="1" latinLnBrk="0" hangingPunct="1">
        <a:lnSpc>
          <a:spcPct val="90000"/>
        </a:lnSpc>
        <a:spcBef>
          <a:spcPts val="375"/>
        </a:spcBef>
        <a:buSzPct val="120000"/>
        <a:buFont typeface="Arial" panose="020B0604020202020204" pitchFamily="34" charset="0"/>
        <a:buChar char="●"/>
        <a:defRPr sz="1600" kern="1200">
          <a:solidFill>
            <a:schemeClr val="tx1"/>
          </a:solidFill>
          <a:latin typeface="Fujitsu Infinity Pro" pitchFamily="2" charset="0"/>
          <a:ea typeface="+mn-ea"/>
          <a:cs typeface="+mn-cs"/>
        </a:defRPr>
      </a:lvl4pPr>
      <a:lvl5pPr marL="1543050" indent="-171450" algn="l" defTabSz="685800" rtl="0" eaLnBrk="1" latinLnBrk="0" hangingPunct="1">
        <a:lnSpc>
          <a:spcPct val="90000"/>
        </a:lnSpc>
        <a:spcBef>
          <a:spcPts val="375"/>
        </a:spcBef>
        <a:buSzPct val="120000"/>
        <a:buFont typeface="Arial" panose="020B0604020202020204" pitchFamily="34" charset="0"/>
        <a:buChar char="●"/>
        <a:defRPr sz="1400" kern="1200">
          <a:solidFill>
            <a:schemeClr val="tx1"/>
          </a:solidFill>
          <a:latin typeface="Arial" panose="020B0604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userDrawn="1">
          <p15:clr>
            <a:srgbClr val="F26B43"/>
          </p15:clr>
        </p15:guide>
        <p15:guide id="2" orient="horz" pos="1620" userDrawn="1">
          <p15:clr>
            <a:srgbClr val="F26B43"/>
          </p15:clr>
        </p15:guide>
        <p15:guide id="3" pos="184" userDrawn="1">
          <p15:clr>
            <a:srgbClr val="F26B43"/>
          </p15:clr>
        </p15:guide>
        <p15:guide id="4" pos="5581" userDrawn="1">
          <p15:clr>
            <a:srgbClr val="F26B43"/>
          </p15:clr>
        </p15:guide>
        <p15:guide id="5" orient="horz" pos="3059" userDrawn="1">
          <p15:clr>
            <a:srgbClr val="F26B43"/>
          </p15:clr>
        </p15:guide>
        <p15:guide id="6" orient="horz" pos="184" userDrawn="1">
          <p15:clr>
            <a:srgbClr val="F26B43"/>
          </p15:clr>
        </p15:guide>
        <p15:guide id="8" orient="horz" pos="5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C83168-FC87-4F3F-901E-29ED292C4213}"/>
              </a:ext>
            </a:extLst>
          </p:cNvPr>
          <p:cNvSpPr>
            <a:spLocks noGrp="1"/>
          </p:cNvSpPr>
          <p:nvPr>
            <p:ph type="ctrTitle"/>
          </p:nvPr>
        </p:nvSpPr>
        <p:spPr>
          <a:xfrm>
            <a:off x="271444" y="2212169"/>
            <a:ext cx="4602811" cy="470898"/>
          </a:xfrm>
        </p:spPr>
        <p:txBody>
          <a:bodyPr/>
          <a:lstStyle/>
          <a:p>
            <a:r>
              <a:rPr lang="en-US" altLang="zh-CN" b="1" dirty="0">
                <a:latin typeface="Microsoft YaHei" panose="020B0503020204020204" pitchFamily="34" charset="-122"/>
                <a:ea typeface="Microsoft YaHei" panose="020B0503020204020204" pitchFamily="34" charset="-122"/>
              </a:rPr>
              <a:t>ADAS</a:t>
            </a:r>
            <a:r>
              <a:rPr lang="ja-JP" altLang="en-US" b="1" dirty="0">
                <a:latin typeface="Microsoft YaHei" panose="020B0503020204020204" pitchFamily="34" charset="-122"/>
                <a:ea typeface="Microsoft YaHei" panose="020B0503020204020204" pitchFamily="34" charset="-122"/>
              </a:rPr>
              <a:t>简介</a:t>
            </a:r>
          </a:p>
        </p:txBody>
      </p:sp>
      <p:sp>
        <p:nvSpPr>
          <p:cNvPr id="3" name="字幕 2">
            <a:extLst>
              <a:ext uri="{FF2B5EF4-FFF2-40B4-BE49-F238E27FC236}">
                <a16:creationId xmlns:a16="http://schemas.microsoft.com/office/drawing/2014/main" id="{329C19AB-1608-4CC0-926E-537FF678192E}"/>
              </a:ext>
            </a:extLst>
          </p:cNvPr>
          <p:cNvSpPr>
            <a:spLocks noGrp="1"/>
          </p:cNvSpPr>
          <p:nvPr>
            <p:ph type="subTitle" idx="1"/>
          </p:nvPr>
        </p:nvSpPr>
        <p:spPr/>
        <p:txBody>
          <a:bodyPr/>
          <a:lstStyle/>
          <a:p>
            <a:r>
              <a:rPr lang="en-US" altLang="ja-JP" b="1" dirty="0">
                <a:latin typeface="Microsoft YaHei" panose="020B0503020204020204" pitchFamily="34" charset="-122"/>
                <a:ea typeface="Microsoft YaHei" panose="020B0503020204020204" pitchFamily="34" charset="-122"/>
              </a:rPr>
              <a:t>IV1</a:t>
            </a:r>
            <a:endParaRPr lang="ja-JP" altLang="en-US"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569019488"/>
      </p:ext>
    </p:ext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zh-CN" altLang="en-US" b="1" dirty="0">
                <a:latin typeface="Microsoft YaHei" panose="020B0503020204020204" pitchFamily="34" charset="-122"/>
                <a:ea typeface="Microsoft YaHei" panose="020B0503020204020204" pitchFamily="34" charset="-122"/>
              </a:rPr>
              <a:t>驾驶人生理状态监视</a:t>
            </a:r>
            <a:r>
              <a:rPr lang="en-US" altLang="zh-CN" sz="2800" b="1" dirty="0">
                <a:latin typeface="Microsoft YaHei" panose="020B0503020204020204" pitchFamily="34" charset="-122"/>
                <a:ea typeface="Microsoft YaHei" panose="020B0503020204020204" pitchFamily="34" charset="-122"/>
              </a:rPr>
              <a:t>DFM</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348944" cy="2742289"/>
          </a:xfrm>
        </p:spPr>
        <p:txBody>
          <a:bodyPr/>
          <a:lstStyle/>
          <a:p>
            <a:r>
              <a:rPr lang="zh-CN" altLang="en-US" sz="1800" dirty="0">
                <a:latin typeface="Microsoft YaHei" panose="020B0503020204020204" pitchFamily="34" charset="-122"/>
                <a:ea typeface="Microsoft YaHei" panose="020B0503020204020204" pitchFamily="34" charset="-122"/>
              </a:rPr>
              <a:t>目前系统大多都是利用摄影机侦测驾驶者脸部，判断专注力程度、是否有打瞌睡的象征，还有系统更是利用驾驶人眼睛开闭频率情况，来辨别安全等级，提供适合的警告或是协助动作，如果驾驶者的脸部表情变化减少，甚至出现闭眼的情况，车辆就会透过声响与灯号来警示车主注意，以减少意外事故发生</a:t>
            </a:r>
            <a:endParaRPr lang="ja-JP" altLang="en-US" sz="1800" dirty="0">
              <a:latin typeface="Microsoft YaHei" panose="020B0503020204020204" pitchFamily="34" charset="-122"/>
              <a:ea typeface="Microsoft YaHei" panose="020B0503020204020204" pitchFamily="34" charset="-122"/>
            </a:endParaRPr>
          </a:p>
        </p:txBody>
      </p:sp>
      <p:pic>
        <p:nvPicPr>
          <p:cNvPr id="5" name="図 4">
            <a:extLst>
              <a:ext uri="{FF2B5EF4-FFF2-40B4-BE49-F238E27FC236}">
                <a16:creationId xmlns:a16="http://schemas.microsoft.com/office/drawing/2014/main" id="{BA2D769C-4381-4473-BAD8-7E21F17F134F}"/>
              </a:ext>
            </a:extLst>
          </p:cNvPr>
          <p:cNvPicPr>
            <a:picLocks noChangeAspect="1"/>
          </p:cNvPicPr>
          <p:nvPr/>
        </p:nvPicPr>
        <p:blipFill>
          <a:blip r:embed="rId3"/>
          <a:stretch>
            <a:fillRect/>
          </a:stretch>
        </p:blipFill>
        <p:spPr>
          <a:xfrm>
            <a:off x="3797379" y="805629"/>
            <a:ext cx="3818257" cy="3678848"/>
          </a:xfrm>
          <a:prstGeom prst="rect">
            <a:avLst/>
          </a:prstGeom>
        </p:spPr>
      </p:pic>
    </p:spTree>
    <p:extLst>
      <p:ext uri="{BB962C8B-B14F-4D97-AF65-F5344CB8AC3E}">
        <p14:creationId xmlns:p14="http://schemas.microsoft.com/office/powerpoint/2010/main" val="2728903773"/>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zh-CN" altLang="en-US" b="1" dirty="0">
                <a:latin typeface="Microsoft YaHei" panose="020B0503020204020204" pitchFamily="34" charset="-122"/>
                <a:ea typeface="Microsoft YaHei" panose="020B0503020204020204" pitchFamily="34" charset="-122"/>
              </a:rPr>
              <a:t>适路性车灯系统</a:t>
            </a:r>
            <a:r>
              <a:rPr lang="en-US" altLang="zh-CN" sz="2800" b="1" dirty="0">
                <a:latin typeface="Microsoft YaHei" panose="020B0503020204020204" pitchFamily="34" charset="-122"/>
                <a:ea typeface="Microsoft YaHei" panose="020B0503020204020204" pitchFamily="34" charset="-122"/>
              </a:rPr>
              <a:t>ALC</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348944" cy="2742289"/>
          </a:xfrm>
        </p:spPr>
        <p:txBody>
          <a:bodyPr/>
          <a:lstStyle/>
          <a:p>
            <a:r>
              <a:rPr lang="zh-CN" altLang="en-US" sz="1800" dirty="0">
                <a:latin typeface="Microsoft YaHei" panose="020B0503020204020204" pitchFamily="34" charset="-122"/>
                <a:ea typeface="Microsoft YaHei" panose="020B0503020204020204" pitchFamily="34" charset="-122"/>
              </a:rPr>
              <a:t>这套系统可依照不同的路况、环境、车速及天气状况，自动调整车灯的照明范围及角度，让车灯照射范围可以更深远下，又不会影像到其他用路人的视线，以提供驾驶人与对向来车更安全及舒适的照明，从过去的</a:t>
            </a:r>
            <a:r>
              <a:rPr lang="en-US" altLang="zh-CN" sz="1800" dirty="0">
                <a:latin typeface="Microsoft YaHei" panose="020B0503020204020204" pitchFamily="34" charset="-122"/>
                <a:ea typeface="Microsoft YaHei" panose="020B0503020204020204" pitchFamily="34" charset="-122"/>
              </a:rPr>
              <a:t>AFS</a:t>
            </a:r>
            <a:r>
              <a:rPr lang="zh-CN" altLang="en-US" sz="1800" dirty="0">
                <a:latin typeface="Microsoft YaHei" panose="020B0503020204020204" pitchFamily="34" charset="-122"/>
                <a:ea typeface="Microsoft YaHei" panose="020B0503020204020204" pitchFamily="34" charset="-122"/>
              </a:rPr>
              <a:t>主动转向式头灯，到现在结合传感器的多颗</a:t>
            </a:r>
            <a:r>
              <a:rPr lang="en-US" altLang="zh-CN" sz="1800" dirty="0">
                <a:latin typeface="Microsoft YaHei" panose="020B0503020204020204" pitchFamily="34" charset="-122"/>
                <a:ea typeface="Microsoft YaHei" panose="020B0503020204020204" pitchFamily="34" charset="-122"/>
              </a:rPr>
              <a:t>LED</a:t>
            </a:r>
            <a:r>
              <a:rPr lang="zh-CN" altLang="en-US" sz="1800" dirty="0">
                <a:latin typeface="Microsoft YaHei" panose="020B0503020204020204" pitchFamily="34" charset="-122"/>
                <a:ea typeface="Microsoft YaHei" panose="020B0503020204020204" pitchFamily="34" charset="-122"/>
              </a:rPr>
              <a:t>智能型头灯，都是属于此系统的范畴。</a:t>
            </a:r>
            <a:endParaRPr lang="ja-JP" altLang="en-US" sz="1800" dirty="0">
              <a:latin typeface="Microsoft YaHei" panose="020B0503020204020204" pitchFamily="34" charset="-122"/>
              <a:ea typeface="Microsoft YaHei" panose="020B0503020204020204" pitchFamily="34" charset="-122"/>
            </a:endParaRPr>
          </a:p>
        </p:txBody>
      </p:sp>
      <p:pic>
        <p:nvPicPr>
          <p:cNvPr id="5" name="図 4">
            <a:extLst>
              <a:ext uri="{FF2B5EF4-FFF2-40B4-BE49-F238E27FC236}">
                <a16:creationId xmlns:a16="http://schemas.microsoft.com/office/drawing/2014/main" id="{570D71E4-7BA6-42DB-9C19-CC3A20E7CBAD}"/>
              </a:ext>
            </a:extLst>
          </p:cNvPr>
          <p:cNvPicPr>
            <a:picLocks noChangeAspect="1"/>
          </p:cNvPicPr>
          <p:nvPr/>
        </p:nvPicPr>
        <p:blipFill>
          <a:blip r:embed="rId3"/>
          <a:stretch>
            <a:fillRect/>
          </a:stretch>
        </p:blipFill>
        <p:spPr>
          <a:xfrm>
            <a:off x="4092942" y="871868"/>
            <a:ext cx="3684209" cy="3520467"/>
          </a:xfrm>
          <a:prstGeom prst="rect">
            <a:avLst/>
          </a:prstGeom>
        </p:spPr>
      </p:pic>
    </p:spTree>
    <p:extLst>
      <p:ext uri="{BB962C8B-B14F-4D97-AF65-F5344CB8AC3E}">
        <p14:creationId xmlns:p14="http://schemas.microsoft.com/office/powerpoint/2010/main" val="1092677235"/>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lang="zh-CN" altLang="en-US" sz="2800" b="1" dirty="0">
                <a:latin typeface="Microsoft YaHei" panose="020B0503020204020204" pitchFamily="34" charset="-122"/>
                <a:ea typeface="Microsoft YaHei" panose="020B0503020204020204" pitchFamily="34" charset="-122"/>
              </a:rPr>
              <a:t>自动紧急制动</a:t>
            </a:r>
            <a:r>
              <a:rPr lang="en-US" altLang="zh-CN" sz="2800" b="1" dirty="0">
                <a:latin typeface="Microsoft YaHei" panose="020B0503020204020204" pitchFamily="34" charset="-122"/>
                <a:ea typeface="Microsoft YaHei" panose="020B0503020204020204" pitchFamily="34" charset="-122"/>
              </a:rPr>
              <a:t>AEB</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441094" cy="3901050"/>
          </a:xfrm>
        </p:spPr>
        <p:txBody>
          <a:bodyPr/>
          <a:lstStyle/>
          <a:p>
            <a:r>
              <a:rPr lang="zh-CN" altLang="en-US" sz="1800" dirty="0">
                <a:latin typeface="Microsoft YaHei" panose="020B0503020204020204" pitchFamily="34" charset="-122"/>
                <a:ea typeface="Microsoft YaHei" panose="020B0503020204020204" pitchFamily="34" charset="-122"/>
              </a:rPr>
              <a:t>自动紧急制动</a:t>
            </a:r>
            <a:r>
              <a:rPr lang="en-US" altLang="zh-CN" sz="1800" dirty="0">
                <a:latin typeface="Microsoft YaHei" panose="020B0503020204020204" pitchFamily="34" charset="-122"/>
                <a:ea typeface="Microsoft YaHei" panose="020B0503020204020204" pitchFamily="34" charset="-122"/>
              </a:rPr>
              <a:t>AEB</a:t>
            </a:r>
            <a:r>
              <a:rPr lang="zh-CN" altLang="en-US" sz="1800" dirty="0">
                <a:latin typeface="Microsoft YaHei" panose="020B0503020204020204" pitchFamily="34" charset="-122"/>
                <a:ea typeface="Microsoft YaHei" panose="020B0503020204020204" pitchFamily="34" charset="-122"/>
              </a:rPr>
              <a:t>是一种汽车主动安全技术，主要由 </a:t>
            </a:r>
            <a:r>
              <a:rPr lang="en-US" altLang="zh-CN" sz="1800" dirty="0">
                <a:latin typeface="Microsoft YaHei" panose="020B0503020204020204" pitchFamily="34" charset="-122"/>
                <a:ea typeface="Microsoft YaHei" panose="020B0503020204020204" pitchFamily="34" charset="-122"/>
              </a:rPr>
              <a:t>3 </a:t>
            </a:r>
            <a:r>
              <a:rPr lang="zh-CN" altLang="en-US" sz="1800" dirty="0">
                <a:latin typeface="Microsoft YaHei" panose="020B0503020204020204" pitchFamily="34" charset="-122"/>
                <a:ea typeface="Microsoft YaHei" panose="020B0503020204020204" pitchFamily="34" charset="-122"/>
              </a:rPr>
              <a:t>大模块构成，其中测距模块的核心包括微波雷达、激光雷达和视频系统等，它可以提供前方道路安全、准确、实时的图像和路况信息。</a:t>
            </a:r>
            <a:r>
              <a:rPr lang="en-US" altLang="zh-CN" sz="1800" dirty="0">
                <a:latin typeface="Microsoft YaHei" panose="020B0503020204020204" pitchFamily="34" charset="-122"/>
                <a:ea typeface="Microsoft YaHei" panose="020B0503020204020204" pitchFamily="34" charset="-122"/>
              </a:rPr>
              <a:t>AEB</a:t>
            </a:r>
            <a:r>
              <a:rPr lang="zh-CN" altLang="en-US" sz="1800" dirty="0">
                <a:latin typeface="Microsoft YaHei" panose="020B0503020204020204" pitchFamily="34" charset="-122"/>
                <a:ea typeface="Microsoft YaHei" panose="020B0503020204020204" pitchFamily="34" charset="-122"/>
              </a:rPr>
              <a:t>系统采用雷达测出与前车或者障碍物的距离，然后利用数据分析模块将测出的距离与警报距离、安全距离进行比较，小于警报距离时就进行警报提示，而小于安全距离时即使在驾驶员没有来得及踩制动踏板的情况下，</a:t>
            </a:r>
            <a:r>
              <a:rPr lang="en-US" altLang="zh-CN" sz="1800" dirty="0">
                <a:latin typeface="Microsoft YaHei" panose="020B0503020204020204" pitchFamily="34" charset="-122"/>
                <a:ea typeface="Microsoft YaHei" panose="020B0503020204020204" pitchFamily="34" charset="-122"/>
              </a:rPr>
              <a:t>AEB</a:t>
            </a:r>
            <a:r>
              <a:rPr lang="zh-CN" altLang="en-US" sz="1800" dirty="0">
                <a:latin typeface="Microsoft YaHei" panose="020B0503020204020204" pitchFamily="34" charset="-122"/>
                <a:ea typeface="Microsoft YaHei" panose="020B0503020204020204" pitchFamily="34" charset="-122"/>
              </a:rPr>
              <a:t>系统也会启动，使汽车自动制动，从而为安全出行保驾护航。</a:t>
            </a:r>
            <a:endParaRPr lang="ja-JP" altLang="en-US" sz="1800" dirty="0">
              <a:latin typeface="Microsoft YaHei" panose="020B0503020204020204" pitchFamily="34" charset="-122"/>
              <a:ea typeface="Microsoft YaHei" panose="020B0503020204020204" pitchFamily="34" charset="-122"/>
            </a:endParaRPr>
          </a:p>
        </p:txBody>
      </p:sp>
      <p:pic>
        <p:nvPicPr>
          <p:cNvPr id="5" name="図 4">
            <a:extLst>
              <a:ext uri="{FF2B5EF4-FFF2-40B4-BE49-F238E27FC236}">
                <a16:creationId xmlns:a16="http://schemas.microsoft.com/office/drawing/2014/main" id="{F83E4348-534A-4C86-8D70-C95C619E5491}"/>
              </a:ext>
            </a:extLst>
          </p:cNvPr>
          <p:cNvPicPr>
            <a:picLocks noChangeAspect="1"/>
          </p:cNvPicPr>
          <p:nvPr/>
        </p:nvPicPr>
        <p:blipFill>
          <a:blip r:embed="rId3"/>
          <a:stretch>
            <a:fillRect/>
          </a:stretch>
        </p:blipFill>
        <p:spPr>
          <a:xfrm>
            <a:off x="4016107" y="1408178"/>
            <a:ext cx="4851446" cy="2625161"/>
          </a:xfrm>
          <a:prstGeom prst="rect">
            <a:avLst/>
          </a:prstGeom>
        </p:spPr>
      </p:pic>
    </p:spTree>
    <p:extLst>
      <p:ext uri="{BB962C8B-B14F-4D97-AF65-F5344CB8AC3E}">
        <p14:creationId xmlns:p14="http://schemas.microsoft.com/office/powerpoint/2010/main" val="3227078963"/>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zh-CN" altLang="en-US" b="1" dirty="0">
                <a:latin typeface="Microsoft YaHei" panose="020B0503020204020204" pitchFamily="34" charset="-122"/>
                <a:ea typeface="Microsoft YaHei" panose="020B0503020204020204" pitchFamily="34" charset="-122"/>
              </a:rPr>
              <a:t>夜视系统</a:t>
            </a:r>
            <a:r>
              <a:rPr lang="en-US" altLang="ja-JP" sz="2800" b="1" dirty="0">
                <a:latin typeface="Microsoft YaHei" panose="020B0503020204020204" pitchFamily="34" charset="-122"/>
                <a:ea typeface="Microsoft YaHei" panose="020B0503020204020204" pitchFamily="34" charset="-122"/>
              </a:rPr>
              <a:t>NVD</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348944" cy="2492990"/>
          </a:xfrm>
        </p:spPr>
        <p:txBody>
          <a:bodyPr/>
          <a:lstStyle/>
          <a:p>
            <a:r>
              <a:rPr lang="zh-CN" altLang="en-US" sz="1800" dirty="0">
                <a:latin typeface="Microsoft YaHei" panose="020B0503020204020204" pitchFamily="34" charset="-122"/>
                <a:ea typeface="Microsoft YaHei" panose="020B0503020204020204" pitchFamily="34" charset="-122"/>
              </a:rPr>
              <a:t>可帮助驾驶可以在视线不明、看不清楚的夜晚或恶劣天气时，自动识别动物或大型异物，同时警告驾驶前方路况，以避免意外的发生。辨别方式为以红外线来感知热量的不同，区分人、动物、车辆以及环境的差异，经过处理转变成图像，将原本看不清楚的物体清楚呈现在驾驶眼前，以降低行车风险</a:t>
            </a:r>
            <a:endParaRPr lang="ja-JP" altLang="en-US" sz="1800" dirty="0">
              <a:latin typeface="Microsoft YaHei" panose="020B0503020204020204" pitchFamily="34" charset="-122"/>
              <a:ea typeface="Microsoft YaHei" panose="020B0503020204020204" pitchFamily="34" charset="-122"/>
            </a:endParaRPr>
          </a:p>
        </p:txBody>
      </p:sp>
      <p:pic>
        <p:nvPicPr>
          <p:cNvPr id="5" name="図 4">
            <a:extLst>
              <a:ext uri="{FF2B5EF4-FFF2-40B4-BE49-F238E27FC236}">
                <a16:creationId xmlns:a16="http://schemas.microsoft.com/office/drawing/2014/main" id="{61A8A43C-3B99-4E43-AEFC-E12C4D64ADFF}"/>
              </a:ext>
            </a:extLst>
          </p:cNvPr>
          <p:cNvPicPr>
            <a:picLocks noChangeAspect="1"/>
          </p:cNvPicPr>
          <p:nvPr/>
        </p:nvPicPr>
        <p:blipFill>
          <a:blip r:embed="rId3"/>
          <a:stretch>
            <a:fillRect/>
          </a:stretch>
        </p:blipFill>
        <p:spPr>
          <a:xfrm>
            <a:off x="3986214" y="805629"/>
            <a:ext cx="3659038" cy="3482699"/>
          </a:xfrm>
          <a:prstGeom prst="rect">
            <a:avLst/>
          </a:prstGeom>
        </p:spPr>
      </p:pic>
    </p:spTree>
    <p:extLst>
      <p:ext uri="{BB962C8B-B14F-4D97-AF65-F5344CB8AC3E}">
        <p14:creationId xmlns:p14="http://schemas.microsoft.com/office/powerpoint/2010/main" val="3013097158"/>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en-US" altLang="zh-CN" b="1" dirty="0">
                <a:latin typeface="Microsoft YaHei" panose="020B0503020204020204" pitchFamily="34" charset="-122"/>
                <a:ea typeface="Microsoft YaHei" panose="020B0503020204020204" pitchFamily="34" charset="-122"/>
              </a:rPr>
              <a:t>ADAS</a:t>
            </a:r>
            <a:r>
              <a:rPr kumimoji="1" lang="zh-CN" altLang="en-US" b="1" dirty="0">
                <a:latin typeface="Microsoft YaHei" panose="020B0503020204020204" pitchFamily="34" charset="-122"/>
                <a:ea typeface="Microsoft YaHei" panose="020B0503020204020204" pitchFamily="34" charset="-122"/>
              </a:rPr>
              <a:t>产业链上的关键节点</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8870786" cy="4014432"/>
          </a:xfrm>
        </p:spPr>
        <p:txBody>
          <a:bodyPr/>
          <a:lstStyle/>
          <a:p>
            <a:r>
              <a:rPr lang="en-US" altLang="zh-CN" sz="1800" dirty="0">
                <a:latin typeface="Microsoft YaHei" panose="020B0503020204020204" pitchFamily="34" charset="-122"/>
                <a:ea typeface="Microsoft YaHei" panose="020B0503020204020204" pitchFamily="34" charset="-122"/>
              </a:rPr>
              <a:t>ADAS</a:t>
            </a:r>
            <a:r>
              <a:rPr lang="zh-CN" altLang="en-US" sz="1800" dirty="0">
                <a:latin typeface="Microsoft YaHei" panose="020B0503020204020204" pitchFamily="34" charset="-122"/>
                <a:ea typeface="Microsoft YaHei" panose="020B0503020204020204" pitchFamily="34" charset="-122"/>
              </a:rPr>
              <a:t>执行任务时候所需要的整个过程：感知、判断、执行</a:t>
            </a:r>
          </a:p>
          <a:p>
            <a:r>
              <a:rPr lang="zh-CN" altLang="en-US" sz="1800" dirty="0">
                <a:latin typeface="Microsoft YaHei" panose="020B0503020204020204" pitchFamily="34" charset="-122"/>
                <a:ea typeface="Microsoft YaHei" panose="020B0503020204020204" pitchFamily="34" charset="-122"/>
              </a:rPr>
              <a:t>感知</a:t>
            </a:r>
          </a:p>
          <a:p>
            <a:pPr lvl="1"/>
            <a:r>
              <a:rPr lang="zh-CN" altLang="en-US" sz="1200" dirty="0">
                <a:latin typeface="Microsoft YaHei" panose="020B0503020204020204" pitchFamily="34" charset="-122"/>
                <a:ea typeface="Microsoft YaHei" panose="020B0503020204020204" pitchFamily="34" charset="-122"/>
              </a:rPr>
              <a:t>汽车不像人类有五官，汽车感知环境数据的方式是依靠各类传感器。而</a:t>
            </a:r>
            <a:r>
              <a:rPr lang="zh-CN" altLang="en-US" sz="1200" dirty="0">
                <a:solidFill>
                  <a:srgbClr val="FF0000"/>
                </a:solidFill>
                <a:latin typeface="Microsoft YaHei" panose="020B0503020204020204" pitchFamily="34" charset="-122"/>
                <a:ea typeface="Microsoft YaHei" panose="020B0503020204020204" pitchFamily="34" charset="-122"/>
              </a:rPr>
              <a:t>传感器搭载数量越多，汽车能收集到的信息就越多</a:t>
            </a:r>
            <a:r>
              <a:rPr lang="zh-CN" altLang="en-US" sz="1200" dirty="0">
                <a:latin typeface="Microsoft YaHei" panose="020B0503020204020204" pitchFamily="34" charset="-122"/>
                <a:ea typeface="Microsoft YaHei" panose="020B0503020204020204" pitchFamily="34" charset="-122"/>
              </a:rPr>
              <a:t>。</a:t>
            </a:r>
          </a:p>
          <a:p>
            <a:pPr lvl="1"/>
            <a:r>
              <a:rPr lang="zh-CN" altLang="en-US" sz="1200" dirty="0">
                <a:latin typeface="Microsoft YaHei" panose="020B0503020204020204" pitchFamily="34" charset="-122"/>
                <a:ea typeface="Microsoft YaHei" panose="020B0503020204020204" pitchFamily="34" charset="-122"/>
              </a:rPr>
              <a:t>目前</a:t>
            </a:r>
            <a:r>
              <a:rPr lang="en-US" altLang="zh-CN" sz="1200" dirty="0">
                <a:latin typeface="Microsoft YaHei" panose="020B0503020204020204" pitchFamily="34" charset="-122"/>
                <a:ea typeface="Microsoft YaHei" panose="020B0503020204020204" pitchFamily="34" charset="-122"/>
              </a:rPr>
              <a:t>ADAS</a:t>
            </a:r>
            <a:r>
              <a:rPr lang="zh-CN" altLang="en-US" sz="1200" dirty="0">
                <a:latin typeface="Microsoft YaHei" panose="020B0503020204020204" pitchFamily="34" charset="-122"/>
                <a:ea typeface="Microsoft YaHei" panose="020B0503020204020204" pitchFamily="34" charset="-122"/>
              </a:rPr>
              <a:t>主要采用的传感</a:t>
            </a:r>
            <a:r>
              <a:rPr lang="zh-CN" altLang="en-US" sz="1200" dirty="0">
                <a:solidFill>
                  <a:srgbClr val="FF0000"/>
                </a:solidFill>
                <a:latin typeface="Microsoft YaHei" panose="020B0503020204020204" pitchFamily="34" charset="-122"/>
                <a:ea typeface="Microsoft YaHei" panose="020B0503020204020204" pitchFamily="34" charset="-122"/>
              </a:rPr>
              <a:t>器有摄像头、雷达、激光和超声波</a:t>
            </a:r>
            <a:r>
              <a:rPr lang="zh-CN" altLang="en-US" sz="1200" dirty="0">
                <a:latin typeface="Microsoft YaHei" panose="020B0503020204020204" pitchFamily="34" charset="-122"/>
                <a:ea typeface="Microsoft YaHei" panose="020B0503020204020204" pitchFamily="34" charset="-122"/>
              </a:rPr>
              <a:t>等，可以探测光、热、压力或其它用于监测汽车状态的变量，通常位于车辆的前后保险杠、侧视镜、驾驶杆内部或者挡风玻璃上。</a:t>
            </a:r>
          </a:p>
          <a:p>
            <a:pPr lvl="1"/>
            <a:r>
              <a:rPr lang="zh-CN" altLang="en-US" sz="1200" dirty="0">
                <a:latin typeface="Microsoft YaHei" panose="020B0503020204020204" pitchFamily="34" charset="-122"/>
                <a:ea typeface="Microsoft YaHei" panose="020B0503020204020204" pitchFamily="34" charset="-122"/>
              </a:rPr>
              <a:t>大部份</a:t>
            </a:r>
            <a:r>
              <a:rPr lang="en-US" altLang="zh-CN" sz="1200" dirty="0">
                <a:latin typeface="Microsoft YaHei" panose="020B0503020204020204" pitchFamily="34" charset="-122"/>
                <a:ea typeface="Microsoft YaHei" panose="020B0503020204020204" pitchFamily="34" charset="-122"/>
              </a:rPr>
              <a:t>ADAS</a:t>
            </a:r>
            <a:r>
              <a:rPr lang="zh-CN" altLang="en-US" sz="1200" dirty="0">
                <a:latin typeface="Microsoft YaHei" panose="020B0503020204020204" pitchFamily="34" charset="-122"/>
                <a:ea typeface="Microsoft YaHei" panose="020B0503020204020204" pitchFamily="34" charset="-122"/>
              </a:rPr>
              <a:t>采用</a:t>
            </a:r>
            <a:r>
              <a:rPr lang="zh-CN" altLang="en-US" sz="1200" dirty="0">
                <a:solidFill>
                  <a:srgbClr val="FF0000"/>
                </a:solidFill>
                <a:latin typeface="Microsoft YaHei" panose="020B0503020204020204" pitchFamily="34" charset="-122"/>
                <a:ea typeface="Microsoft YaHei" panose="020B0503020204020204" pitchFamily="34" charset="-122"/>
              </a:rPr>
              <a:t>摄像头</a:t>
            </a:r>
            <a:r>
              <a:rPr lang="en-US" altLang="zh-CN" sz="1200" dirty="0">
                <a:solidFill>
                  <a:srgbClr val="FF0000"/>
                </a:solidFill>
                <a:latin typeface="Microsoft YaHei" panose="020B0503020204020204" pitchFamily="34" charset="-122"/>
                <a:ea typeface="Microsoft YaHei" panose="020B0503020204020204" pitchFamily="34" charset="-122"/>
              </a:rPr>
              <a:t>+</a:t>
            </a:r>
            <a:r>
              <a:rPr lang="zh-CN" altLang="en-US" sz="1200" dirty="0">
                <a:solidFill>
                  <a:srgbClr val="FF0000"/>
                </a:solidFill>
                <a:latin typeface="Microsoft YaHei" panose="020B0503020204020204" pitchFamily="34" charset="-122"/>
                <a:ea typeface="Microsoft YaHei" panose="020B0503020204020204" pitchFamily="34" charset="-122"/>
              </a:rPr>
              <a:t>雷达的组合方式</a:t>
            </a:r>
            <a:r>
              <a:rPr lang="zh-CN" altLang="en-US" sz="1200" dirty="0">
                <a:latin typeface="Microsoft YaHei" panose="020B0503020204020204" pitchFamily="34" charset="-122"/>
                <a:ea typeface="Microsoft YaHei" panose="020B0503020204020204" pitchFamily="34" charset="-122"/>
              </a:rPr>
              <a:t>，以实现雷达测距与摄像头图像识别功能的互补。</a:t>
            </a:r>
            <a:r>
              <a:rPr lang="zh-CN" altLang="en-US" sz="1200" dirty="0">
                <a:solidFill>
                  <a:srgbClr val="FF0000"/>
                </a:solidFill>
                <a:latin typeface="Microsoft YaHei" panose="020B0503020204020204" pitchFamily="34" charset="-122"/>
                <a:ea typeface="Microsoft YaHei" panose="020B0503020204020204" pitchFamily="34" charset="-122"/>
              </a:rPr>
              <a:t>主动式与被动式红外夜视系统</a:t>
            </a:r>
            <a:r>
              <a:rPr lang="zh-CN" altLang="en-US" sz="1200" dirty="0">
                <a:latin typeface="Microsoft YaHei" panose="020B0503020204020204" pitchFamily="34" charset="-122"/>
                <a:ea typeface="Microsoft YaHei" panose="020B0503020204020204" pitchFamily="34" charset="-122"/>
              </a:rPr>
              <a:t>是两种主流的技术路线。主动式通过</a:t>
            </a:r>
            <a:r>
              <a:rPr lang="en-US" altLang="zh-CN" sz="1200" dirty="0">
                <a:latin typeface="Microsoft YaHei" panose="020B0503020204020204" pitchFamily="34" charset="-122"/>
                <a:ea typeface="Microsoft YaHei" panose="020B0503020204020204" pitchFamily="34" charset="-122"/>
              </a:rPr>
              <a:t>CCD</a:t>
            </a:r>
            <a:r>
              <a:rPr lang="zh-CN" altLang="en-US" sz="1200" dirty="0">
                <a:latin typeface="Microsoft YaHei" panose="020B0503020204020204" pitchFamily="34" charset="-122"/>
                <a:ea typeface="Microsoft YaHei" panose="020B0503020204020204" pitchFamily="34" charset="-122"/>
              </a:rPr>
              <a:t>接受物体反射的对应敏感频谱成像，而被动式的红外焦平面探测器接受物体的红外辐射成像。两者各有优势，将在较长时间内共存。</a:t>
            </a:r>
          </a:p>
          <a:p>
            <a:r>
              <a:rPr lang="zh-CN" altLang="en-US" sz="1800" dirty="0">
                <a:latin typeface="Microsoft YaHei" panose="020B0503020204020204" pitchFamily="34" charset="-122"/>
                <a:ea typeface="Microsoft YaHei" panose="020B0503020204020204" pitchFamily="34" charset="-122"/>
              </a:rPr>
              <a:t>判断</a:t>
            </a:r>
          </a:p>
          <a:p>
            <a:pPr lvl="1"/>
            <a:r>
              <a:rPr lang="zh-CN" altLang="en-US" sz="1200" dirty="0">
                <a:latin typeface="Microsoft YaHei" panose="020B0503020204020204" pitchFamily="34" charset="-122"/>
                <a:ea typeface="Microsoft YaHei" panose="020B0503020204020204" pitchFamily="34" charset="-122"/>
              </a:rPr>
              <a:t>传感器让汽车可以像人类一样有感知，而能够让汽车作出判断的核心灵魂就是</a:t>
            </a:r>
            <a:r>
              <a:rPr lang="zh-CN" altLang="en-US" sz="1200" dirty="0">
                <a:solidFill>
                  <a:srgbClr val="FF0000"/>
                </a:solidFill>
                <a:latin typeface="Microsoft YaHei" panose="020B0503020204020204" pitchFamily="34" charset="-122"/>
                <a:ea typeface="Microsoft YaHei" panose="020B0503020204020204" pitchFamily="34" charset="-122"/>
              </a:rPr>
              <a:t>算法</a:t>
            </a:r>
            <a:r>
              <a:rPr lang="zh-CN" altLang="en-US" sz="1200" dirty="0">
                <a:latin typeface="Microsoft YaHei" panose="020B0503020204020204" pitchFamily="34" charset="-122"/>
                <a:ea typeface="Microsoft YaHei" panose="020B0503020204020204" pitchFamily="34" charset="-122"/>
              </a:rPr>
              <a:t>了。根据传感器等输入数据，行车电脑可以取代司机主动发出控制的指令。 </a:t>
            </a:r>
          </a:p>
          <a:p>
            <a:pPr lvl="1"/>
            <a:r>
              <a:rPr lang="zh-CN" altLang="en-US" sz="1200" dirty="0">
                <a:latin typeface="Microsoft YaHei" panose="020B0503020204020204" pitchFamily="34" charset="-122"/>
                <a:ea typeface="Microsoft YaHei" panose="020B0503020204020204" pitchFamily="34" charset="-122"/>
              </a:rPr>
              <a:t>算法是</a:t>
            </a:r>
            <a:r>
              <a:rPr lang="en-US" altLang="zh-CN" sz="1200" dirty="0">
                <a:latin typeface="Microsoft YaHei" panose="020B0503020204020204" pitchFamily="34" charset="-122"/>
                <a:ea typeface="Microsoft YaHei" panose="020B0503020204020204" pitchFamily="34" charset="-122"/>
              </a:rPr>
              <a:t>ADAS</a:t>
            </a:r>
            <a:r>
              <a:rPr lang="zh-CN" altLang="en-US" sz="1200" dirty="0">
                <a:latin typeface="Microsoft YaHei" panose="020B0503020204020204" pitchFamily="34" charset="-122"/>
                <a:ea typeface="Microsoft YaHei" panose="020B0503020204020204" pitchFamily="34" charset="-122"/>
              </a:rPr>
              <a:t>系统可靠性、准确度的决定性因素，主要包括摄像头</a:t>
            </a:r>
            <a:r>
              <a:rPr lang="en-US" altLang="zh-CN" sz="1200" dirty="0">
                <a:latin typeface="Microsoft YaHei" panose="020B0503020204020204" pitchFamily="34" charset="-122"/>
                <a:ea typeface="Microsoft YaHei" panose="020B0503020204020204" pitchFamily="34" charset="-122"/>
              </a:rPr>
              <a:t>/</a:t>
            </a:r>
            <a:r>
              <a:rPr lang="zh-CN" altLang="en-US" sz="1200" dirty="0">
                <a:latin typeface="Microsoft YaHei" panose="020B0503020204020204" pitchFamily="34" charset="-122"/>
                <a:ea typeface="Microsoft YaHei" panose="020B0503020204020204" pitchFamily="34" charset="-122"/>
              </a:rPr>
              <a:t>雷达测距、行人识别、道路交通标志识别等，针对前装应用的可靠性要求高，需要进行大量的场景测试与标定。其中雷达标定的门槛最高。</a:t>
            </a:r>
          </a:p>
          <a:p>
            <a:r>
              <a:rPr lang="zh-CN" altLang="en-US" sz="1800" dirty="0">
                <a:latin typeface="Microsoft YaHei" panose="020B0503020204020204" pitchFamily="34" charset="-122"/>
                <a:ea typeface="Microsoft YaHei" panose="020B0503020204020204" pitchFamily="34" charset="-122"/>
              </a:rPr>
              <a:t>执行</a:t>
            </a:r>
          </a:p>
          <a:p>
            <a:pPr lvl="1"/>
            <a:r>
              <a:rPr lang="en-US" altLang="zh-CN" sz="1200" dirty="0">
                <a:latin typeface="Microsoft YaHei" panose="020B0503020204020204" pitchFamily="34" charset="-122"/>
                <a:ea typeface="Microsoft YaHei" panose="020B0503020204020204" pitchFamily="34" charset="-122"/>
              </a:rPr>
              <a:t>ADAS</a:t>
            </a:r>
            <a:r>
              <a:rPr lang="zh-CN" altLang="en-US" sz="1200" dirty="0">
                <a:latin typeface="Microsoft YaHei" panose="020B0503020204020204" pitchFamily="34" charset="-122"/>
                <a:ea typeface="Microsoft YaHei" panose="020B0503020204020204" pitchFamily="34" charset="-122"/>
              </a:rPr>
              <a:t>系统通过传感器获取数据，主芯片完成判断后，初级应用通过声音、图像、振动对驾驶者进行警示。与电子控制功能结合后，逐渐进化到对车辆的自动控制。</a:t>
            </a:r>
            <a:endParaRPr lang="en-US" altLang="zh-CN" sz="1200" dirty="0">
              <a:latin typeface="Microsoft YaHei" panose="020B0503020204020204" pitchFamily="34" charset="-122"/>
              <a:ea typeface="Microsoft YaHei" panose="020B0503020204020204" pitchFamily="34" charset="-122"/>
            </a:endParaRPr>
          </a:p>
          <a:p>
            <a:endParaRPr lang="zh-CN" altLang="en-US"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060663646"/>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en-US" altLang="zh-CN" b="1" dirty="0">
                <a:latin typeface="Microsoft YaHei" panose="020B0503020204020204" pitchFamily="34" charset="-122"/>
                <a:ea typeface="Microsoft YaHei" panose="020B0503020204020204" pitchFamily="34" charset="-122"/>
              </a:rPr>
              <a:t>ADAS</a:t>
            </a:r>
            <a:r>
              <a:rPr kumimoji="1" lang="zh-CN" altLang="en-US" b="1" dirty="0">
                <a:latin typeface="Microsoft YaHei" panose="020B0503020204020204" pitchFamily="34" charset="-122"/>
                <a:ea typeface="Microsoft YaHei" panose="020B0503020204020204" pitchFamily="34" charset="-122"/>
              </a:rPr>
              <a:t>产业链上的大佬</a:t>
            </a:r>
            <a:endParaRPr kumimoji="1"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8870786" cy="4344266"/>
          </a:xfrm>
        </p:spPr>
        <p:txBody>
          <a:bodyPr/>
          <a:lstStyle/>
          <a:p>
            <a:r>
              <a:rPr lang="zh-CN" altLang="en-US" sz="1800" dirty="0">
                <a:latin typeface="Microsoft YaHei" panose="020B0503020204020204" pitchFamily="34" charset="-122"/>
                <a:ea typeface="Microsoft YaHei" panose="020B0503020204020204" pitchFamily="34" charset="-122"/>
              </a:rPr>
              <a:t>在产业链中，</a:t>
            </a:r>
            <a:r>
              <a:rPr lang="zh-CN" altLang="en-US" sz="1800" dirty="0">
                <a:solidFill>
                  <a:srgbClr val="FF0000"/>
                </a:solidFill>
                <a:latin typeface="Microsoft YaHei" panose="020B0503020204020204" pitchFamily="34" charset="-122"/>
                <a:ea typeface="Microsoft YaHei" panose="020B0503020204020204" pitchFamily="34" charset="-122"/>
              </a:rPr>
              <a:t>传感器技术</a:t>
            </a:r>
            <a:r>
              <a:rPr lang="en-US" altLang="zh-CN" sz="1800" dirty="0">
                <a:latin typeface="Microsoft YaHei" panose="020B0503020204020204" pitchFamily="34" charset="-122"/>
                <a:ea typeface="Microsoft YaHei" panose="020B0503020204020204" pitchFamily="34" charset="-122"/>
              </a:rPr>
              <a:t>(</a:t>
            </a:r>
            <a:r>
              <a:rPr lang="zh-CN" altLang="en-US" sz="1800" dirty="0">
                <a:latin typeface="Microsoft YaHei" panose="020B0503020204020204" pitchFamily="34" charset="-122"/>
                <a:ea typeface="Microsoft YaHei" panose="020B0503020204020204" pitchFamily="34" charset="-122"/>
              </a:rPr>
              <a:t>摄像头与雷达</a:t>
            </a:r>
            <a:r>
              <a:rPr lang="en-US" altLang="zh-CN" sz="1800" dirty="0">
                <a:latin typeface="Microsoft YaHei" panose="020B0503020204020204" pitchFamily="34" charset="-122"/>
                <a:ea typeface="Microsoft YaHei" panose="020B0503020204020204" pitchFamily="34" charset="-122"/>
              </a:rPr>
              <a:t>)</a:t>
            </a:r>
            <a:r>
              <a:rPr lang="zh-CN" altLang="en-US" sz="1800" dirty="0">
                <a:latin typeface="Microsoft YaHei" panose="020B0503020204020204" pitchFamily="34" charset="-122"/>
                <a:ea typeface="Microsoft YaHei" panose="020B0503020204020204" pitchFamily="34" charset="-122"/>
              </a:rPr>
              <a:t>，</a:t>
            </a:r>
            <a:r>
              <a:rPr lang="zh-CN" altLang="en-US" sz="1800" dirty="0">
                <a:solidFill>
                  <a:srgbClr val="FF0000"/>
                </a:solidFill>
                <a:latin typeface="Microsoft YaHei" panose="020B0503020204020204" pitchFamily="34" charset="-122"/>
                <a:ea typeface="Microsoft YaHei" panose="020B0503020204020204" pitchFamily="34" charset="-122"/>
              </a:rPr>
              <a:t>芯片</a:t>
            </a:r>
            <a:r>
              <a:rPr lang="zh-CN" altLang="en-US" sz="1800" dirty="0">
                <a:latin typeface="Microsoft YaHei" panose="020B0503020204020204" pitchFamily="34" charset="-122"/>
                <a:ea typeface="Microsoft YaHei" panose="020B0503020204020204" pitchFamily="34" charset="-122"/>
              </a:rPr>
              <a:t>与</a:t>
            </a:r>
            <a:r>
              <a:rPr lang="zh-CN" altLang="en-US" sz="1800" dirty="0">
                <a:solidFill>
                  <a:srgbClr val="FF0000"/>
                </a:solidFill>
                <a:latin typeface="Microsoft YaHei" panose="020B0503020204020204" pitchFamily="34" charset="-122"/>
                <a:ea typeface="Microsoft YaHei" panose="020B0503020204020204" pitchFamily="34" charset="-122"/>
              </a:rPr>
              <a:t>算法</a:t>
            </a:r>
            <a:r>
              <a:rPr lang="zh-CN" altLang="en-US" sz="1800" dirty="0">
                <a:latin typeface="Microsoft YaHei" panose="020B0503020204020204" pitchFamily="34" charset="-122"/>
                <a:ea typeface="Microsoft YaHei" panose="020B0503020204020204" pitchFamily="34" charset="-122"/>
              </a:rPr>
              <a:t>是其中的关键</a:t>
            </a:r>
          </a:p>
          <a:p>
            <a:pPr lvl="1"/>
            <a:r>
              <a:rPr lang="zh-CN" altLang="en-US" sz="1600" dirty="0">
                <a:latin typeface="Microsoft YaHei" panose="020B0503020204020204" pitchFamily="34" charset="-122"/>
                <a:ea typeface="Microsoft YaHei" panose="020B0503020204020204" pitchFamily="34" charset="-122"/>
              </a:rPr>
              <a:t>摄像头核心部件</a:t>
            </a:r>
            <a:r>
              <a:rPr lang="en-US" altLang="zh-CN" sz="1600" dirty="0">
                <a:latin typeface="Microsoft YaHei" panose="020B0503020204020204" pitchFamily="34" charset="-122"/>
                <a:ea typeface="Microsoft YaHei" panose="020B0503020204020204" pitchFamily="34" charset="-122"/>
              </a:rPr>
              <a:t>CMOS</a:t>
            </a:r>
            <a:r>
              <a:rPr lang="zh-CN" altLang="en-US" sz="1600" dirty="0">
                <a:latin typeface="Microsoft YaHei" panose="020B0503020204020204" pitchFamily="34" charset="-122"/>
                <a:ea typeface="Microsoft YaHei" panose="020B0503020204020204" pitchFamily="34" charset="-122"/>
              </a:rPr>
              <a:t>感光芯片主要掌握在以索尼、三星为代表的日韩企业中</a:t>
            </a:r>
            <a:endParaRPr lang="en-US" altLang="zh-CN" sz="1600" dirty="0">
              <a:latin typeface="Microsoft YaHei" panose="020B0503020204020204" pitchFamily="34" charset="-122"/>
              <a:ea typeface="Microsoft YaHei" panose="020B0503020204020204" pitchFamily="34" charset="-122"/>
            </a:endParaRPr>
          </a:p>
          <a:p>
            <a:pPr lvl="1"/>
            <a:r>
              <a:rPr lang="zh-CN" altLang="en-US" sz="1600" dirty="0">
                <a:latin typeface="Microsoft YaHei" panose="020B0503020204020204" pitchFamily="34" charset="-122"/>
                <a:ea typeface="Microsoft YaHei" panose="020B0503020204020204" pitchFamily="34" charset="-122"/>
              </a:rPr>
              <a:t>雷达分为超声波雷达、毫米波雷达、激光雷达，超声波雷达技术门槛较低，供应商较多</a:t>
            </a:r>
            <a:endParaRPr lang="en-US" altLang="zh-CN" sz="1600" dirty="0">
              <a:latin typeface="Microsoft YaHei" panose="020B0503020204020204" pitchFamily="34" charset="-122"/>
              <a:ea typeface="Microsoft YaHei" panose="020B0503020204020204" pitchFamily="34" charset="-122"/>
            </a:endParaRPr>
          </a:p>
          <a:p>
            <a:pPr lvl="2"/>
            <a:r>
              <a:rPr lang="zh-CN" altLang="en-US" sz="1100" dirty="0">
                <a:latin typeface="Microsoft YaHei" panose="020B0503020204020204" pitchFamily="34" charset="-122"/>
                <a:ea typeface="Microsoft YaHei" panose="020B0503020204020204" pitchFamily="34" charset="-122"/>
              </a:rPr>
              <a:t>激光雷达成本高昂，未商业化</a:t>
            </a:r>
            <a:endParaRPr lang="en-US" altLang="zh-CN" sz="1100" dirty="0">
              <a:latin typeface="Microsoft YaHei" panose="020B0503020204020204" pitchFamily="34" charset="-122"/>
              <a:ea typeface="Microsoft YaHei" panose="020B0503020204020204" pitchFamily="34" charset="-122"/>
            </a:endParaRPr>
          </a:p>
          <a:p>
            <a:pPr lvl="2"/>
            <a:r>
              <a:rPr lang="zh-CN" altLang="en-US" sz="1100" dirty="0">
                <a:latin typeface="Microsoft YaHei" panose="020B0503020204020204" pitchFamily="34" charset="-122"/>
                <a:ea typeface="Microsoft YaHei" panose="020B0503020204020204" pitchFamily="34" charset="-122"/>
              </a:rPr>
              <a:t>毫米波雷达成本在两者之间，技术门槛较高，主要掌握在</a:t>
            </a:r>
            <a:r>
              <a:rPr lang="en-US" altLang="zh-CN" sz="1100" dirty="0">
                <a:latin typeface="Microsoft YaHei" panose="020B0503020204020204" pitchFamily="34" charset="-122"/>
                <a:ea typeface="Microsoft YaHei" panose="020B0503020204020204" pitchFamily="34" charset="-122"/>
              </a:rPr>
              <a:t>ZF TRW</a:t>
            </a:r>
            <a:r>
              <a:rPr lang="zh-CN" altLang="en-US" sz="1100" dirty="0">
                <a:latin typeface="Microsoft YaHei" panose="020B0503020204020204" pitchFamily="34" charset="-122"/>
                <a:ea typeface="Microsoft YaHei" panose="020B0503020204020204" pitchFamily="34" charset="-122"/>
              </a:rPr>
              <a:t>、博世等行业领先公司手中</a:t>
            </a:r>
            <a:endParaRPr lang="en-US" altLang="zh-CN" sz="1100" dirty="0">
              <a:latin typeface="Microsoft YaHei" panose="020B0503020204020204" pitchFamily="34" charset="-122"/>
              <a:ea typeface="Microsoft YaHei" panose="020B0503020204020204" pitchFamily="34" charset="-122"/>
            </a:endParaRPr>
          </a:p>
          <a:p>
            <a:pPr lvl="1"/>
            <a:r>
              <a:rPr lang="zh-CN" altLang="en-US" sz="1600" dirty="0">
                <a:latin typeface="Microsoft YaHei" panose="020B0503020204020204" pitchFamily="34" charset="-122"/>
                <a:ea typeface="Microsoft YaHei" panose="020B0503020204020204" pitchFamily="34" charset="-122"/>
              </a:rPr>
              <a:t>芯片、算法在</a:t>
            </a:r>
            <a:r>
              <a:rPr lang="en-US" altLang="zh-CN" sz="1600" dirty="0">
                <a:latin typeface="Microsoft YaHei" panose="020B0503020204020204" pitchFamily="34" charset="-122"/>
                <a:ea typeface="Microsoft YaHei" panose="020B0503020204020204" pitchFamily="34" charset="-122"/>
              </a:rPr>
              <a:t>ADAS</a:t>
            </a:r>
            <a:r>
              <a:rPr lang="zh-CN" altLang="en-US" sz="1600" dirty="0">
                <a:latin typeface="Microsoft YaHei" panose="020B0503020204020204" pitchFamily="34" charset="-122"/>
                <a:ea typeface="Microsoft YaHei" panose="020B0503020204020204" pitchFamily="34" charset="-122"/>
              </a:rPr>
              <a:t>系统中至关重要，行业集中度高，主要有</a:t>
            </a:r>
            <a:r>
              <a:rPr lang="en-US" altLang="zh-CN" sz="1600" dirty="0" err="1">
                <a:latin typeface="Microsoft YaHei" panose="020B0503020204020204" pitchFamily="34" charset="-122"/>
                <a:ea typeface="Microsoft YaHei" panose="020B0503020204020204" pitchFamily="34" charset="-122"/>
              </a:rPr>
              <a:t>Mobileeye</a:t>
            </a:r>
            <a:r>
              <a:rPr lang="zh-CN" altLang="en-US" sz="1600" dirty="0">
                <a:latin typeface="Microsoft YaHei" panose="020B0503020204020204" pitchFamily="34" charset="-122"/>
                <a:ea typeface="Microsoft YaHei" panose="020B0503020204020204" pitchFamily="34" charset="-122"/>
              </a:rPr>
              <a:t>、</a:t>
            </a:r>
            <a:r>
              <a:rPr lang="en-US" altLang="zh-CN" sz="1600" dirty="0">
                <a:latin typeface="Microsoft YaHei" panose="020B0503020204020204" pitchFamily="34" charset="-122"/>
                <a:ea typeface="Microsoft YaHei" panose="020B0503020204020204" pitchFamily="34" charset="-122"/>
              </a:rPr>
              <a:t>ADI</a:t>
            </a:r>
            <a:r>
              <a:rPr lang="zh-CN" altLang="en-US" sz="1600" dirty="0">
                <a:latin typeface="Microsoft YaHei" panose="020B0503020204020204" pitchFamily="34" charset="-122"/>
                <a:ea typeface="Microsoft YaHei" panose="020B0503020204020204" pitchFamily="34" charset="-122"/>
              </a:rPr>
              <a:t>等公司</a:t>
            </a:r>
            <a:endParaRPr lang="en-US" altLang="zh-CN" sz="1600" dirty="0">
              <a:latin typeface="Microsoft YaHei" panose="020B0503020204020204" pitchFamily="34" charset="-122"/>
              <a:ea typeface="Microsoft YaHei" panose="020B0503020204020204" pitchFamily="34" charset="-122"/>
            </a:endParaRPr>
          </a:p>
          <a:p>
            <a:pPr lvl="2"/>
            <a:r>
              <a:rPr lang="en-US" altLang="ja-JP" sz="1100" dirty="0">
                <a:latin typeface="Microsoft YaHei" panose="020B0503020204020204" pitchFamily="34" charset="-122"/>
                <a:ea typeface="Microsoft YaHei" panose="020B0503020204020204" pitchFamily="34" charset="-122"/>
              </a:rPr>
              <a:t>Mobileye/ST——EyeQ5</a:t>
            </a:r>
          </a:p>
          <a:p>
            <a:pPr lvl="2"/>
            <a:r>
              <a:rPr lang="en-US" altLang="ja-JP" sz="1100" dirty="0">
                <a:latin typeface="Microsoft YaHei" panose="020B0503020204020204" pitchFamily="34" charset="-122"/>
                <a:ea typeface="Microsoft YaHei" panose="020B0503020204020204" pitchFamily="34" charset="-122"/>
              </a:rPr>
              <a:t>ADI——Blackfin</a:t>
            </a:r>
            <a:r>
              <a:rPr lang="ja-JP" altLang="en-US" sz="1100" dirty="0">
                <a:latin typeface="Microsoft YaHei" panose="020B0503020204020204" pitchFamily="34" charset="-122"/>
                <a:ea typeface="Microsoft YaHei" panose="020B0503020204020204" pitchFamily="34" charset="-122"/>
              </a:rPr>
              <a:t>处理器（</a:t>
            </a:r>
            <a:r>
              <a:rPr lang="en-US" altLang="ja-JP" sz="1100" dirty="0">
                <a:latin typeface="Microsoft YaHei" panose="020B0503020204020204" pitchFamily="34" charset="-122"/>
                <a:ea typeface="Microsoft YaHei" panose="020B0503020204020204" pitchFamily="34" charset="-122"/>
              </a:rPr>
              <a:t>BF60X</a:t>
            </a:r>
            <a:r>
              <a:rPr lang="ja-JP" altLang="en-US" sz="1100" dirty="0">
                <a:latin typeface="Microsoft YaHei" panose="020B0503020204020204" pitchFamily="34" charset="-122"/>
                <a:ea typeface="Microsoft YaHei" panose="020B0503020204020204" pitchFamily="34" charset="-122"/>
              </a:rPr>
              <a:t>系列）</a:t>
            </a:r>
            <a:endParaRPr lang="en-US" altLang="ja-JP" sz="1100" dirty="0">
              <a:latin typeface="Microsoft YaHei" panose="020B0503020204020204" pitchFamily="34" charset="-122"/>
              <a:ea typeface="Microsoft YaHei" panose="020B0503020204020204" pitchFamily="34" charset="-122"/>
            </a:endParaRPr>
          </a:p>
          <a:p>
            <a:pPr lvl="2"/>
            <a:r>
              <a:rPr lang="ja-JP" altLang="en-US" sz="1100" dirty="0">
                <a:latin typeface="Microsoft YaHei" panose="020B0503020204020204" pitchFamily="34" charset="-122"/>
                <a:ea typeface="Microsoft YaHei" panose="020B0503020204020204" pitchFamily="34" charset="-122"/>
              </a:rPr>
              <a:t>德州仪器（</a:t>
            </a:r>
            <a:r>
              <a:rPr lang="en-US" altLang="ja-JP" sz="1100" dirty="0">
                <a:latin typeface="Microsoft YaHei" panose="020B0503020204020204" pitchFamily="34" charset="-122"/>
                <a:ea typeface="Microsoft YaHei" panose="020B0503020204020204" pitchFamily="34" charset="-122"/>
              </a:rPr>
              <a:t>TI</a:t>
            </a:r>
            <a:r>
              <a:rPr lang="ja-JP" altLang="en-US" sz="1100" dirty="0">
                <a:latin typeface="Microsoft YaHei" panose="020B0503020204020204" pitchFamily="34" charset="-122"/>
                <a:ea typeface="Microsoft YaHei" panose="020B0503020204020204" pitchFamily="34" charset="-122"/>
              </a:rPr>
              <a:t>）</a:t>
            </a:r>
            <a:r>
              <a:rPr lang="en-US" altLang="ja-JP" sz="1100" dirty="0">
                <a:latin typeface="Microsoft YaHei" panose="020B0503020204020204" pitchFamily="34" charset="-122"/>
                <a:ea typeface="Microsoft YaHei" panose="020B0503020204020204" pitchFamily="34" charset="-122"/>
              </a:rPr>
              <a:t>——TDA SoC</a:t>
            </a:r>
            <a:r>
              <a:rPr lang="ja-JP" altLang="en-US" sz="1100" dirty="0">
                <a:latin typeface="Microsoft YaHei" panose="020B0503020204020204" pitchFamily="34" charset="-122"/>
                <a:ea typeface="Microsoft YaHei" panose="020B0503020204020204" pitchFamily="34" charset="-122"/>
              </a:rPr>
              <a:t>系列</a:t>
            </a:r>
            <a:endParaRPr lang="en-US" altLang="ja-JP" sz="1100" dirty="0">
              <a:latin typeface="Microsoft YaHei" panose="020B0503020204020204" pitchFamily="34" charset="-122"/>
              <a:ea typeface="Microsoft YaHei" panose="020B0503020204020204" pitchFamily="34" charset="-122"/>
            </a:endParaRPr>
          </a:p>
          <a:p>
            <a:pPr lvl="2"/>
            <a:r>
              <a:rPr lang="ja-JP" altLang="en-US" sz="1100" dirty="0">
                <a:latin typeface="Microsoft YaHei" panose="020B0503020204020204" pitchFamily="34" charset="-122"/>
                <a:ea typeface="Microsoft YaHei" panose="020B0503020204020204" pitchFamily="34" charset="-122"/>
              </a:rPr>
              <a:t>瑞萨</a:t>
            </a:r>
            <a:r>
              <a:rPr lang="en-US" altLang="ja-JP" sz="1100" dirty="0">
                <a:latin typeface="Microsoft YaHei" panose="020B0503020204020204" pitchFamily="34" charset="-122"/>
                <a:ea typeface="Microsoft YaHei" panose="020B0503020204020204" pitchFamily="34" charset="-122"/>
              </a:rPr>
              <a:t>——R-Car</a:t>
            </a:r>
            <a:r>
              <a:rPr lang="ja-JP" altLang="en-US" sz="1100" dirty="0">
                <a:latin typeface="Microsoft YaHei" panose="020B0503020204020204" pitchFamily="34" charset="-122"/>
                <a:ea typeface="Microsoft YaHei" panose="020B0503020204020204" pitchFamily="34" charset="-122"/>
              </a:rPr>
              <a:t>系列</a:t>
            </a:r>
            <a:endParaRPr lang="en-US" altLang="ja-JP" sz="1100" dirty="0">
              <a:latin typeface="Microsoft YaHei" panose="020B0503020204020204" pitchFamily="34" charset="-122"/>
              <a:ea typeface="Microsoft YaHei" panose="020B0503020204020204" pitchFamily="34" charset="-122"/>
            </a:endParaRPr>
          </a:p>
          <a:p>
            <a:pPr lvl="2"/>
            <a:r>
              <a:rPr lang="en-US" altLang="ja-JP" sz="1100" dirty="0">
                <a:latin typeface="Microsoft YaHei" panose="020B0503020204020204" pitchFamily="34" charset="-122"/>
                <a:ea typeface="Microsoft YaHei" panose="020B0503020204020204" pitchFamily="34" charset="-122"/>
              </a:rPr>
              <a:t>NXP——</a:t>
            </a:r>
            <a:r>
              <a:rPr lang="en-US" altLang="ja-JP" sz="1100" dirty="0" err="1">
                <a:latin typeface="Microsoft YaHei" panose="020B0503020204020204" pitchFamily="34" charset="-122"/>
                <a:ea typeface="Microsoft YaHei" panose="020B0503020204020204" pitchFamily="34" charset="-122"/>
              </a:rPr>
              <a:t>BlueBox</a:t>
            </a:r>
            <a:endParaRPr lang="en-US" altLang="ja-JP" sz="1100" dirty="0">
              <a:latin typeface="Microsoft YaHei" panose="020B0503020204020204" pitchFamily="34" charset="-122"/>
              <a:ea typeface="Microsoft YaHei" panose="020B0503020204020204" pitchFamily="34" charset="-122"/>
            </a:endParaRPr>
          </a:p>
          <a:p>
            <a:pPr lvl="1"/>
            <a:r>
              <a:rPr lang="en-US" altLang="zh-CN" sz="1600" dirty="0">
                <a:latin typeface="Microsoft YaHei" panose="020B0503020204020204" pitchFamily="34" charset="-122"/>
                <a:ea typeface="Microsoft YaHei" panose="020B0503020204020204" pitchFamily="34" charset="-122"/>
              </a:rPr>
              <a:t>ADAS</a:t>
            </a:r>
            <a:r>
              <a:rPr lang="zh-CN" altLang="en-US" sz="1600" dirty="0">
                <a:latin typeface="Microsoft YaHei" panose="020B0503020204020204" pitchFamily="34" charset="-122"/>
                <a:ea typeface="Microsoft YaHei" panose="020B0503020204020204" pitchFamily="34" charset="-122"/>
              </a:rPr>
              <a:t>主流的应用解决方案的半导体厂商</a:t>
            </a:r>
            <a:endParaRPr lang="en-US" altLang="zh-CN" sz="1600" dirty="0">
              <a:latin typeface="Microsoft YaHei" panose="020B0503020204020204" pitchFamily="34" charset="-122"/>
              <a:ea typeface="Microsoft YaHei" panose="020B0503020204020204" pitchFamily="34" charset="-122"/>
            </a:endParaRPr>
          </a:p>
          <a:p>
            <a:pPr lvl="2"/>
            <a:r>
              <a:rPr lang="zh-CN" altLang="en-US" sz="1100" dirty="0">
                <a:latin typeface="Microsoft YaHei" panose="020B0503020204020204" pitchFamily="34" charset="-122"/>
                <a:ea typeface="Microsoft YaHei" panose="020B0503020204020204" pitchFamily="34" charset="-122"/>
              </a:rPr>
              <a:t>赛灵思（</a:t>
            </a:r>
            <a:r>
              <a:rPr lang="en-US" altLang="zh-CN" sz="1100" dirty="0">
                <a:latin typeface="Microsoft YaHei" panose="020B0503020204020204" pitchFamily="34" charset="-122"/>
                <a:ea typeface="Microsoft YaHei" panose="020B0503020204020204" pitchFamily="34" charset="-122"/>
              </a:rPr>
              <a:t>Xilinx</a:t>
            </a:r>
            <a:r>
              <a:rPr lang="zh-CN" altLang="en-US" sz="1100" dirty="0">
                <a:latin typeface="Microsoft YaHei" panose="020B0503020204020204" pitchFamily="34" charset="-122"/>
                <a:ea typeface="Microsoft YaHei" panose="020B0503020204020204" pitchFamily="34" charset="-122"/>
              </a:rPr>
              <a:t>）的</a:t>
            </a:r>
            <a:r>
              <a:rPr lang="en-US" altLang="zh-CN" sz="1100" dirty="0">
                <a:latin typeface="Microsoft YaHei" panose="020B0503020204020204" pitchFamily="34" charset="-122"/>
                <a:ea typeface="Microsoft YaHei" panose="020B0503020204020204" pitchFamily="34" charset="-122"/>
              </a:rPr>
              <a:t>Zynq</a:t>
            </a:r>
            <a:r>
              <a:rPr lang="zh-CN" altLang="en-US" sz="1100" dirty="0">
                <a:latin typeface="Microsoft YaHei" panose="020B0503020204020204" pitchFamily="34" charset="-122"/>
                <a:ea typeface="Microsoft YaHei" panose="020B0503020204020204" pitchFamily="34" charset="-122"/>
              </a:rPr>
              <a:t>平台解决方案</a:t>
            </a:r>
          </a:p>
          <a:p>
            <a:pPr lvl="2"/>
            <a:r>
              <a:rPr lang="en-US" altLang="zh-CN" sz="1100" dirty="0">
                <a:latin typeface="Microsoft YaHei" panose="020B0503020204020204" pitchFamily="34" charset="-122"/>
                <a:ea typeface="Microsoft YaHei" panose="020B0503020204020204" pitchFamily="34" charset="-122"/>
              </a:rPr>
              <a:t>ADI </a:t>
            </a:r>
            <a:r>
              <a:rPr lang="zh-CN" altLang="en-US" sz="1100" dirty="0">
                <a:latin typeface="Microsoft YaHei" panose="020B0503020204020204" pitchFamily="34" charset="-122"/>
                <a:ea typeface="Microsoft YaHei" panose="020B0503020204020204" pitchFamily="34" charset="-122"/>
              </a:rPr>
              <a:t>低、中、高档 视觉</a:t>
            </a:r>
            <a:r>
              <a:rPr lang="en-US" altLang="zh-CN" sz="1100" dirty="0">
                <a:latin typeface="Microsoft YaHei" panose="020B0503020204020204" pitchFamily="34" charset="-122"/>
                <a:ea typeface="Microsoft YaHei" panose="020B0503020204020204" pitchFamily="34" charset="-122"/>
              </a:rPr>
              <a:t>ADAS</a:t>
            </a:r>
            <a:r>
              <a:rPr lang="zh-CN" altLang="en-US" sz="1100" dirty="0">
                <a:latin typeface="Microsoft YaHei" panose="020B0503020204020204" pitchFamily="34" charset="-122"/>
                <a:ea typeface="Microsoft YaHei" panose="020B0503020204020204" pitchFamily="34" charset="-122"/>
              </a:rPr>
              <a:t>解决方案</a:t>
            </a:r>
            <a:endParaRPr lang="en-US" altLang="zh-CN" sz="1100" dirty="0">
              <a:latin typeface="Microsoft YaHei" panose="020B0503020204020204" pitchFamily="34" charset="-122"/>
              <a:ea typeface="Microsoft YaHei" panose="020B0503020204020204" pitchFamily="34" charset="-122"/>
            </a:endParaRPr>
          </a:p>
          <a:p>
            <a:pPr lvl="2"/>
            <a:r>
              <a:rPr lang="zh-CN" altLang="en-US" sz="1100" dirty="0">
                <a:latin typeface="Microsoft YaHei" panose="020B0503020204020204" pitchFamily="34" charset="-122"/>
                <a:ea typeface="Microsoft YaHei" panose="020B0503020204020204" pitchFamily="34" charset="-122"/>
              </a:rPr>
              <a:t>飞思卡尔</a:t>
            </a:r>
            <a:r>
              <a:rPr lang="en-US" altLang="zh-CN" sz="1100" dirty="0">
                <a:latin typeface="Microsoft YaHei" panose="020B0503020204020204" pitchFamily="34" charset="-122"/>
                <a:ea typeface="Microsoft YaHei" panose="020B0503020204020204" pitchFamily="34" charset="-122"/>
              </a:rPr>
              <a:t>ADAS</a:t>
            </a:r>
            <a:r>
              <a:rPr lang="zh-CN" altLang="en-US" sz="1100" dirty="0">
                <a:latin typeface="Microsoft YaHei" panose="020B0503020204020204" pitchFamily="34" charset="-122"/>
                <a:ea typeface="Microsoft YaHei" panose="020B0503020204020204" pitchFamily="34" charset="-122"/>
              </a:rPr>
              <a:t>解决方案</a:t>
            </a:r>
            <a:endParaRPr lang="en-US" altLang="zh-CN" sz="1100" dirty="0">
              <a:latin typeface="Microsoft YaHei" panose="020B0503020204020204" pitchFamily="34" charset="-122"/>
              <a:ea typeface="Microsoft YaHei" panose="020B0503020204020204" pitchFamily="34" charset="-122"/>
            </a:endParaRPr>
          </a:p>
          <a:p>
            <a:pPr lvl="2"/>
            <a:r>
              <a:rPr lang="zh-CN" altLang="en-US" sz="1100" dirty="0">
                <a:latin typeface="Microsoft YaHei" panose="020B0503020204020204" pitchFamily="34" charset="-122"/>
                <a:ea typeface="Microsoft YaHei" panose="020B0503020204020204" pitchFamily="34" charset="-122"/>
              </a:rPr>
              <a:t>富士通</a:t>
            </a:r>
            <a:r>
              <a:rPr lang="en-US" altLang="zh-CN" sz="1100" dirty="0">
                <a:latin typeface="Microsoft YaHei" panose="020B0503020204020204" pitchFamily="34" charset="-122"/>
                <a:ea typeface="Microsoft YaHei" panose="020B0503020204020204" pitchFamily="34" charset="-122"/>
              </a:rPr>
              <a:t>360</a:t>
            </a:r>
            <a:r>
              <a:rPr lang="zh-CN" altLang="en-US" sz="1100" dirty="0">
                <a:latin typeface="Microsoft YaHei" panose="020B0503020204020204" pitchFamily="34" charset="-122"/>
                <a:ea typeface="Microsoft YaHei" panose="020B0503020204020204" pitchFamily="34" charset="-122"/>
              </a:rPr>
              <a:t>度</a:t>
            </a:r>
            <a:r>
              <a:rPr lang="en-US" altLang="zh-CN" sz="1100" dirty="0">
                <a:latin typeface="Microsoft YaHei" panose="020B0503020204020204" pitchFamily="34" charset="-122"/>
                <a:ea typeface="Microsoft YaHei" panose="020B0503020204020204" pitchFamily="34" charset="-122"/>
              </a:rPr>
              <a:t>3D</a:t>
            </a:r>
            <a:r>
              <a:rPr lang="zh-CN" altLang="en-US" sz="1100" dirty="0">
                <a:latin typeface="Microsoft YaHei" panose="020B0503020204020204" pitchFamily="34" charset="-122"/>
                <a:ea typeface="Microsoft YaHei" panose="020B0503020204020204" pitchFamily="34" charset="-122"/>
              </a:rPr>
              <a:t>全景系统方案</a:t>
            </a:r>
            <a:endParaRPr lang="en-US" altLang="zh-CN" sz="1100" dirty="0">
              <a:latin typeface="Microsoft YaHei" panose="020B0503020204020204" pitchFamily="34" charset="-122"/>
              <a:ea typeface="Microsoft YaHei" panose="020B0503020204020204" pitchFamily="34" charset="-122"/>
            </a:endParaRPr>
          </a:p>
          <a:p>
            <a:pPr lvl="2"/>
            <a:r>
              <a:rPr lang="en-US" altLang="ja-JP" sz="1100" dirty="0">
                <a:latin typeface="Microsoft YaHei" panose="020B0503020204020204" pitchFamily="34" charset="-122"/>
                <a:ea typeface="Microsoft YaHei" panose="020B0503020204020204" pitchFamily="34" charset="-122"/>
              </a:rPr>
              <a:t>TI DSP</a:t>
            </a:r>
            <a:r>
              <a:rPr lang="ja-JP" altLang="en-US" sz="1100" dirty="0">
                <a:latin typeface="Microsoft YaHei" panose="020B0503020204020204" pitchFamily="34" charset="-122"/>
                <a:ea typeface="Microsoft YaHei" panose="020B0503020204020204" pitchFamily="34" charset="-122"/>
              </a:rPr>
              <a:t>的</a:t>
            </a:r>
            <a:r>
              <a:rPr lang="en-US" altLang="ja-JP" sz="1100" dirty="0">
                <a:latin typeface="Microsoft YaHei" panose="020B0503020204020204" pitchFamily="34" charset="-122"/>
                <a:ea typeface="Microsoft YaHei" panose="020B0503020204020204" pitchFamily="34" charset="-122"/>
              </a:rPr>
              <a:t>360</a:t>
            </a:r>
            <a:r>
              <a:rPr lang="ja-JP" altLang="en-US" sz="1100" dirty="0">
                <a:latin typeface="Microsoft YaHei" panose="020B0503020204020204" pitchFamily="34" charset="-122"/>
                <a:ea typeface="Microsoft YaHei" panose="020B0503020204020204" pitchFamily="34" charset="-122"/>
              </a:rPr>
              <a:t>度环视</a:t>
            </a:r>
            <a:r>
              <a:rPr lang="en-US" altLang="ja-JP" sz="1100" dirty="0">
                <a:latin typeface="Microsoft YaHei" panose="020B0503020204020204" pitchFamily="34" charset="-122"/>
                <a:ea typeface="Microsoft YaHei" panose="020B0503020204020204" pitchFamily="34" charset="-122"/>
              </a:rPr>
              <a:t>ADAS</a:t>
            </a:r>
            <a:r>
              <a:rPr lang="ja-JP" altLang="en-US" sz="1100" dirty="0">
                <a:latin typeface="Microsoft YaHei" panose="020B0503020204020204" pitchFamily="34" charset="-122"/>
                <a:ea typeface="Microsoft YaHei" panose="020B0503020204020204" pitchFamily="34" charset="-122"/>
              </a:rPr>
              <a:t>解决方案</a:t>
            </a:r>
            <a:endParaRPr lang="en-US" altLang="ja-JP" sz="1100" dirty="0">
              <a:latin typeface="Microsoft YaHei" panose="020B0503020204020204" pitchFamily="34" charset="-122"/>
              <a:ea typeface="Microsoft YaHei" panose="020B0503020204020204" pitchFamily="34" charset="-122"/>
            </a:endParaRPr>
          </a:p>
          <a:p>
            <a:pPr lvl="2"/>
            <a:r>
              <a:rPr lang="zh-CN" altLang="en-US" sz="1100" dirty="0">
                <a:latin typeface="Microsoft YaHei" panose="020B0503020204020204" pitchFamily="34" charset="-122"/>
                <a:ea typeface="Microsoft YaHei" panose="020B0503020204020204" pitchFamily="34" charset="-122"/>
              </a:rPr>
              <a:t>瑞萨电子三大</a:t>
            </a:r>
            <a:r>
              <a:rPr lang="en-US" altLang="zh-CN" sz="1100" dirty="0">
                <a:latin typeface="Microsoft YaHei" panose="020B0503020204020204" pitchFamily="34" charset="-122"/>
                <a:ea typeface="Microsoft YaHei" panose="020B0503020204020204" pitchFamily="34" charset="-122"/>
              </a:rPr>
              <a:t>ADAS</a:t>
            </a:r>
            <a:r>
              <a:rPr lang="zh-CN" altLang="en-US" sz="1100" dirty="0">
                <a:latin typeface="Microsoft YaHei" panose="020B0503020204020204" pitchFamily="34" charset="-122"/>
                <a:ea typeface="Microsoft YaHei" panose="020B0503020204020204" pitchFamily="34" charset="-122"/>
              </a:rPr>
              <a:t>方案</a:t>
            </a:r>
            <a:endParaRPr lang="en-US" altLang="zh-CN" sz="1100" dirty="0">
              <a:latin typeface="Microsoft YaHei" panose="020B0503020204020204" pitchFamily="34" charset="-122"/>
              <a:ea typeface="Microsoft YaHei" panose="020B0503020204020204" pitchFamily="34" charset="-122"/>
            </a:endParaRPr>
          </a:p>
          <a:p>
            <a:pPr lvl="2"/>
            <a:r>
              <a:rPr lang="en-US" altLang="zh-CN" sz="1100" dirty="0">
                <a:latin typeface="Microsoft YaHei" panose="020B0503020204020204" pitchFamily="34" charset="-122"/>
                <a:ea typeface="Microsoft YaHei" panose="020B0503020204020204" pitchFamily="34" charset="-122"/>
              </a:rPr>
              <a:t>NXP 360°</a:t>
            </a:r>
            <a:r>
              <a:rPr lang="zh-CN" altLang="en-US" sz="1100" dirty="0">
                <a:latin typeface="Microsoft YaHei" panose="020B0503020204020204" pitchFamily="34" charset="-122"/>
                <a:ea typeface="Microsoft YaHei" panose="020B0503020204020204" pitchFamily="34" charset="-122"/>
              </a:rPr>
              <a:t>全景泊车辅助解决方案</a:t>
            </a:r>
            <a:endParaRPr lang="en-US" altLang="zh-CN" sz="11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54892427"/>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8FCF3C-435E-4304-9353-9B01E8640D8E}"/>
              </a:ext>
            </a:extLst>
          </p:cNvPr>
          <p:cNvSpPr>
            <a:spLocks noGrp="1"/>
          </p:cNvSpPr>
          <p:nvPr>
            <p:ph type="ctrTitle"/>
          </p:nvPr>
        </p:nvSpPr>
        <p:spPr/>
        <p:txBody>
          <a:bodyPr/>
          <a:lstStyle/>
          <a:p>
            <a:endParaRPr lang="ja-JP" altLang="en-US"/>
          </a:p>
        </p:txBody>
      </p:sp>
    </p:spTree>
    <p:extLst>
      <p:ext uri="{BB962C8B-B14F-4D97-AF65-F5344CB8AC3E}">
        <p14:creationId xmlns:p14="http://schemas.microsoft.com/office/powerpoint/2010/main" val="3970703669"/>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en-US" altLang="zh-CN" b="1" dirty="0">
                <a:latin typeface="Microsoft YaHei" panose="020B0503020204020204" pitchFamily="34" charset="-122"/>
                <a:ea typeface="Microsoft YaHei" panose="020B0503020204020204" pitchFamily="34" charset="-122"/>
              </a:rPr>
              <a:t>ADAS</a:t>
            </a:r>
            <a:r>
              <a:rPr kumimoji="1" lang="zh-CN" altLang="en-US" b="1" dirty="0">
                <a:latin typeface="Microsoft YaHei" panose="020B0503020204020204" pitchFamily="34" charset="-122"/>
                <a:ea typeface="Microsoft YaHei" panose="020B0503020204020204" pitchFamily="34" charset="-122"/>
              </a:rPr>
              <a:t>简介</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30"/>
            <a:ext cx="8835344" cy="3753848"/>
          </a:xfrm>
        </p:spPr>
        <p:txBody>
          <a:bodyPr/>
          <a:lstStyle/>
          <a:p>
            <a:r>
              <a:rPr lang="en-US" altLang="zh-CN" sz="1800" dirty="0">
                <a:latin typeface="Microsoft YaHei" panose="020B0503020204020204" pitchFamily="34" charset="-122"/>
                <a:ea typeface="Microsoft YaHei" panose="020B0503020204020204" pitchFamily="34" charset="-122"/>
              </a:rPr>
              <a:t>ADAS</a:t>
            </a:r>
            <a:r>
              <a:rPr lang="zh-CN" altLang="en-US" sz="1800" dirty="0">
                <a:latin typeface="Microsoft YaHei" panose="020B0503020204020204" pitchFamily="34" charset="-122"/>
                <a:ea typeface="Microsoft YaHei" panose="020B0503020204020204" pitchFamily="34" charset="-122"/>
              </a:rPr>
              <a:t>：</a:t>
            </a:r>
            <a:r>
              <a:rPr lang="en-US" altLang="zh-CN" sz="1800" dirty="0" err="1">
                <a:latin typeface="Microsoft YaHei" panose="020B0503020204020204" pitchFamily="34" charset="-122"/>
                <a:ea typeface="Microsoft YaHei" panose="020B0503020204020204" pitchFamily="34" charset="-122"/>
              </a:rPr>
              <a:t>AdADAS</a:t>
            </a:r>
            <a:r>
              <a:rPr lang="zh-CN" altLang="en-US" sz="1800" dirty="0">
                <a:latin typeface="Microsoft YaHei" panose="020B0503020204020204" pitchFamily="34" charset="-122"/>
                <a:ea typeface="Microsoft YaHei" panose="020B0503020204020204" pitchFamily="34" charset="-122"/>
              </a:rPr>
              <a:t>（</a:t>
            </a:r>
            <a:r>
              <a:rPr lang="en-US" altLang="zh-CN" sz="1800" dirty="0">
                <a:latin typeface="Microsoft YaHei" panose="020B0503020204020204" pitchFamily="34" charset="-122"/>
                <a:ea typeface="Microsoft YaHei" panose="020B0503020204020204" pitchFamily="34" charset="-122"/>
              </a:rPr>
              <a:t>Advanced Driving Assistant System</a:t>
            </a:r>
            <a:r>
              <a:rPr lang="zh-CN" altLang="en-US" sz="1800" dirty="0">
                <a:latin typeface="Microsoft YaHei" panose="020B0503020204020204" pitchFamily="34" charset="-122"/>
                <a:ea typeface="Microsoft YaHei" panose="020B0503020204020204" pitchFamily="34" charset="-122"/>
              </a:rPr>
              <a:t>）即高级驾驶辅助系统</a:t>
            </a:r>
          </a:p>
          <a:p>
            <a:r>
              <a:rPr lang="en-US" altLang="zh-CN" sz="1800" dirty="0">
                <a:latin typeface="Microsoft YaHei" panose="020B0503020204020204" pitchFamily="34" charset="-122"/>
                <a:ea typeface="Microsoft YaHei" panose="020B0503020204020204" pitchFamily="34" charset="-122"/>
              </a:rPr>
              <a:t>ADAS </a:t>
            </a:r>
            <a:r>
              <a:rPr lang="zh-CN" altLang="en-US" sz="1800" dirty="0">
                <a:latin typeface="Microsoft YaHei" panose="020B0503020204020204" pitchFamily="34" charset="-122"/>
                <a:ea typeface="Microsoft YaHei" panose="020B0503020204020204" pitchFamily="34" charset="-122"/>
              </a:rPr>
              <a:t>是</a:t>
            </a:r>
            <a:r>
              <a:rPr lang="zh-CN" altLang="en-US" sz="1800" dirty="0">
                <a:solidFill>
                  <a:srgbClr val="FF0000"/>
                </a:solidFill>
                <a:latin typeface="Microsoft YaHei" panose="020B0503020204020204" pitchFamily="34" charset="-122"/>
                <a:ea typeface="Microsoft YaHei" panose="020B0503020204020204" pitchFamily="34" charset="-122"/>
              </a:rPr>
              <a:t>利用</a:t>
            </a:r>
            <a:r>
              <a:rPr lang="zh-CN" altLang="en-US" sz="1800" dirty="0">
                <a:latin typeface="Microsoft YaHei" panose="020B0503020204020204" pitchFamily="34" charset="-122"/>
                <a:ea typeface="Microsoft YaHei" panose="020B0503020204020204" pitchFamily="34" charset="-122"/>
              </a:rPr>
              <a:t>安装于车上的各式各样的</a:t>
            </a:r>
            <a:r>
              <a:rPr lang="zh-CN" altLang="en-US" sz="1800" dirty="0">
                <a:solidFill>
                  <a:srgbClr val="FF0000"/>
                </a:solidFill>
                <a:latin typeface="Microsoft YaHei" panose="020B0503020204020204" pitchFamily="34" charset="-122"/>
                <a:ea typeface="Microsoft YaHei" panose="020B0503020204020204" pitchFamily="34" charset="-122"/>
              </a:rPr>
              <a:t>传感器</a:t>
            </a:r>
            <a:r>
              <a:rPr lang="zh-CN" altLang="en-US" sz="1800" dirty="0">
                <a:latin typeface="Microsoft YaHei" panose="020B0503020204020204" pitchFamily="34" charset="-122"/>
                <a:ea typeface="Microsoft YaHei" panose="020B0503020204020204" pitchFamily="34" charset="-122"/>
              </a:rPr>
              <a:t>，在第一时间</a:t>
            </a:r>
            <a:r>
              <a:rPr lang="zh-CN" altLang="en-US" sz="1800" dirty="0">
                <a:solidFill>
                  <a:srgbClr val="FF0000"/>
                </a:solidFill>
                <a:latin typeface="Microsoft YaHei" panose="020B0503020204020204" pitchFamily="34" charset="-122"/>
                <a:ea typeface="Microsoft YaHei" panose="020B0503020204020204" pitchFamily="34" charset="-122"/>
              </a:rPr>
              <a:t>收集</a:t>
            </a:r>
            <a:r>
              <a:rPr lang="zh-CN" altLang="en-US" sz="1800" dirty="0">
                <a:latin typeface="Microsoft YaHei" panose="020B0503020204020204" pitchFamily="34" charset="-122"/>
                <a:ea typeface="Microsoft YaHei" panose="020B0503020204020204" pitchFamily="34" charset="-122"/>
              </a:rPr>
              <a:t>车内外的环境</a:t>
            </a:r>
            <a:r>
              <a:rPr lang="zh-CN" altLang="en-US" sz="1800" dirty="0">
                <a:solidFill>
                  <a:srgbClr val="FF0000"/>
                </a:solidFill>
                <a:latin typeface="Microsoft YaHei" panose="020B0503020204020204" pitchFamily="34" charset="-122"/>
                <a:ea typeface="Microsoft YaHei" panose="020B0503020204020204" pitchFamily="34" charset="-122"/>
              </a:rPr>
              <a:t>数据</a:t>
            </a:r>
            <a:r>
              <a:rPr lang="zh-CN" altLang="en-US" sz="1800" dirty="0">
                <a:latin typeface="Microsoft YaHei" panose="020B0503020204020204" pitchFamily="34" charset="-122"/>
                <a:ea typeface="Microsoft YaHei" panose="020B0503020204020204" pitchFamily="34" charset="-122"/>
              </a:rPr>
              <a:t>， 进行静、动态物体的</a:t>
            </a:r>
            <a:r>
              <a:rPr lang="zh-CN" altLang="en-US" sz="1800" dirty="0">
                <a:solidFill>
                  <a:srgbClr val="FF0000"/>
                </a:solidFill>
                <a:latin typeface="Microsoft YaHei" panose="020B0503020204020204" pitchFamily="34" charset="-122"/>
                <a:ea typeface="Microsoft YaHei" panose="020B0503020204020204" pitchFamily="34" charset="-122"/>
              </a:rPr>
              <a:t>辨识</a:t>
            </a:r>
            <a:r>
              <a:rPr lang="zh-CN" altLang="en-US" sz="1800" dirty="0">
                <a:latin typeface="Microsoft YaHei" panose="020B0503020204020204" pitchFamily="34" charset="-122"/>
                <a:ea typeface="Microsoft YaHei" panose="020B0503020204020204" pitchFamily="34" charset="-122"/>
              </a:rPr>
              <a:t>、</a:t>
            </a:r>
            <a:r>
              <a:rPr lang="zh-CN" altLang="en-US" sz="1800" dirty="0">
                <a:solidFill>
                  <a:srgbClr val="FF0000"/>
                </a:solidFill>
                <a:latin typeface="Microsoft YaHei" panose="020B0503020204020204" pitchFamily="34" charset="-122"/>
                <a:ea typeface="Microsoft YaHei" panose="020B0503020204020204" pitchFamily="34" charset="-122"/>
              </a:rPr>
              <a:t>侦测</a:t>
            </a:r>
            <a:r>
              <a:rPr lang="zh-CN" altLang="en-US" sz="1800" dirty="0">
                <a:latin typeface="Microsoft YaHei" panose="020B0503020204020204" pitchFamily="34" charset="-122"/>
                <a:ea typeface="Microsoft YaHei" panose="020B0503020204020204" pitchFamily="34" charset="-122"/>
              </a:rPr>
              <a:t>与</a:t>
            </a:r>
            <a:r>
              <a:rPr lang="zh-CN" altLang="en-US" sz="1800" dirty="0">
                <a:solidFill>
                  <a:srgbClr val="FF0000"/>
                </a:solidFill>
                <a:latin typeface="Microsoft YaHei" panose="020B0503020204020204" pitchFamily="34" charset="-122"/>
                <a:ea typeface="Microsoft YaHei" panose="020B0503020204020204" pitchFamily="34" charset="-122"/>
              </a:rPr>
              <a:t>追踪</a:t>
            </a:r>
            <a:r>
              <a:rPr lang="zh-CN" altLang="en-US" sz="1800" dirty="0">
                <a:latin typeface="Microsoft YaHei" panose="020B0503020204020204" pitchFamily="34" charset="-122"/>
                <a:ea typeface="Microsoft YaHei" panose="020B0503020204020204" pitchFamily="34" charset="-122"/>
              </a:rPr>
              <a:t>等技术上的处理， 从而能够让驾驶者在最快的时间察觉可能发生的危险， 以引起注意和</a:t>
            </a:r>
            <a:r>
              <a:rPr lang="zh-CN" altLang="en-US" sz="1800" dirty="0">
                <a:solidFill>
                  <a:srgbClr val="FF0000"/>
                </a:solidFill>
                <a:latin typeface="Microsoft YaHei" panose="020B0503020204020204" pitchFamily="34" charset="-122"/>
                <a:ea typeface="Microsoft YaHei" panose="020B0503020204020204" pitchFamily="34" charset="-122"/>
              </a:rPr>
              <a:t>提高安全性</a:t>
            </a:r>
            <a:r>
              <a:rPr lang="zh-CN" altLang="en-US" sz="1800" dirty="0">
                <a:latin typeface="Microsoft YaHei" panose="020B0503020204020204" pitchFamily="34" charset="-122"/>
                <a:ea typeface="Microsoft YaHei" panose="020B0503020204020204" pitchFamily="34" charset="-122"/>
              </a:rPr>
              <a:t>的</a:t>
            </a:r>
            <a:r>
              <a:rPr lang="zh-CN" altLang="en-US" sz="1800" dirty="0">
                <a:solidFill>
                  <a:srgbClr val="FF0000"/>
                </a:solidFill>
                <a:latin typeface="Microsoft YaHei" panose="020B0503020204020204" pitchFamily="34" charset="-122"/>
                <a:ea typeface="Microsoft YaHei" panose="020B0503020204020204" pitchFamily="34" charset="-122"/>
              </a:rPr>
              <a:t>主动安全技术</a:t>
            </a:r>
            <a:r>
              <a:rPr lang="zh-CN" altLang="en-US" sz="1800" dirty="0">
                <a:latin typeface="Microsoft YaHei" panose="020B0503020204020204" pitchFamily="34" charset="-122"/>
                <a:ea typeface="Microsoft YaHei" panose="020B0503020204020204" pitchFamily="34" charset="-122"/>
              </a:rPr>
              <a:t>。</a:t>
            </a:r>
          </a:p>
          <a:p>
            <a:endParaRPr lang="zh-CN" altLang="en-US" sz="1800" dirty="0">
              <a:latin typeface="Microsoft YaHei" panose="020B0503020204020204" pitchFamily="34" charset="-122"/>
              <a:ea typeface="Microsoft YaHei" panose="020B0503020204020204" pitchFamily="34" charset="-122"/>
            </a:endParaRPr>
          </a:p>
          <a:p>
            <a:r>
              <a:rPr lang="en-US" altLang="zh-CN" sz="1800" dirty="0">
                <a:latin typeface="Microsoft YaHei" panose="020B0503020204020204" pitchFamily="34" charset="-122"/>
                <a:ea typeface="Microsoft YaHei" panose="020B0503020204020204" pitchFamily="34" charset="-122"/>
              </a:rPr>
              <a:t>ADAS </a:t>
            </a:r>
            <a:r>
              <a:rPr lang="zh-CN" altLang="en-US" sz="1800" dirty="0">
                <a:latin typeface="Microsoft YaHei" panose="020B0503020204020204" pitchFamily="34" charset="-122"/>
                <a:ea typeface="Microsoft YaHei" panose="020B0503020204020204" pitchFamily="34" charset="-122"/>
              </a:rPr>
              <a:t>采用的传感器主要有</a:t>
            </a:r>
            <a:r>
              <a:rPr lang="zh-CN" altLang="en-US" sz="1800" dirty="0">
                <a:solidFill>
                  <a:srgbClr val="FF0000"/>
                </a:solidFill>
                <a:latin typeface="Microsoft YaHei" panose="020B0503020204020204" pitchFamily="34" charset="-122"/>
                <a:ea typeface="Microsoft YaHei" panose="020B0503020204020204" pitchFamily="34" charset="-122"/>
              </a:rPr>
              <a:t>摄像头、雷达、激光和超声波</a:t>
            </a:r>
            <a:r>
              <a:rPr lang="zh-CN" altLang="en-US" sz="1800" dirty="0">
                <a:latin typeface="Microsoft YaHei" panose="020B0503020204020204" pitchFamily="34" charset="-122"/>
                <a:ea typeface="Microsoft YaHei" panose="020B0503020204020204" pitchFamily="34" charset="-122"/>
              </a:rPr>
              <a:t>等，可以探测光、热、压力或其它用于监测汽车状态的变量， 通常位于车辆的前后保险杠、侧视镜、驾驶杆内部或者挡风玻璃上。</a:t>
            </a:r>
          </a:p>
          <a:p>
            <a:r>
              <a:rPr lang="zh-CN" altLang="en-US" sz="1800" dirty="0">
                <a:latin typeface="Microsoft YaHei" panose="020B0503020204020204" pitchFamily="34" charset="-122"/>
                <a:ea typeface="Microsoft YaHei" panose="020B0503020204020204" pitchFamily="34" charset="-122"/>
              </a:rPr>
              <a:t>早期的</a:t>
            </a:r>
            <a:r>
              <a:rPr lang="en-US" altLang="zh-CN" sz="1800" dirty="0">
                <a:latin typeface="Microsoft YaHei" panose="020B0503020204020204" pitchFamily="34" charset="-122"/>
                <a:ea typeface="Microsoft YaHei" panose="020B0503020204020204" pitchFamily="34" charset="-122"/>
              </a:rPr>
              <a:t>ADAS </a:t>
            </a:r>
            <a:r>
              <a:rPr lang="zh-CN" altLang="en-US" sz="1800" dirty="0">
                <a:latin typeface="Microsoft YaHei" panose="020B0503020204020204" pitchFamily="34" charset="-122"/>
                <a:ea typeface="Microsoft YaHei" panose="020B0503020204020204" pitchFamily="34" charset="-122"/>
              </a:rPr>
              <a:t>技术主要</a:t>
            </a:r>
            <a:r>
              <a:rPr lang="zh-CN" altLang="en-US" sz="1800" dirty="0">
                <a:solidFill>
                  <a:srgbClr val="FF0000"/>
                </a:solidFill>
                <a:latin typeface="Microsoft YaHei" panose="020B0503020204020204" pitchFamily="34" charset="-122"/>
                <a:ea typeface="Microsoft YaHei" panose="020B0503020204020204" pitchFamily="34" charset="-122"/>
              </a:rPr>
              <a:t>以被动式报警为主</a:t>
            </a:r>
            <a:r>
              <a:rPr lang="zh-CN" altLang="en-US" sz="1800" dirty="0">
                <a:latin typeface="Microsoft YaHei" panose="020B0503020204020204" pitchFamily="34" charset="-122"/>
                <a:ea typeface="Microsoft YaHei" panose="020B0503020204020204" pitchFamily="34" charset="-122"/>
              </a:rPr>
              <a:t>，当车辆检测到潜在危险时， 会发出警报提醒驾车者注意异常的车辆或道路情况。对于最新的</a:t>
            </a:r>
            <a:r>
              <a:rPr lang="en-US" altLang="zh-CN" sz="1800" dirty="0">
                <a:latin typeface="Microsoft YaHei" panose="020B0503020204020204" pitchFamily="34" charset="-122"/>
                <a:ea typeface="Microsoft YaHei" panose="020B0503020204020204" pitchFamily="34" charset="-122"/>
              </a:rPr>
              <a:t>ADAS </a:t>
            </a:r>
            <a:r>
              <a:rPr lang="zh-CN" altLang="en-US" sz="1800" dirty="0">
                <a:latin typeface="Microsoft YaHei" panose="020B0503020204020204" pitchFamily="34" charset="-122"/>
                <a:ea typeface="Microsoft YaHei" panose="020B0503020204020204" pitchFamily="34" charset="-122"/>
              </a:rPr>
              <a:t>技术来说，</a:t>
            </a:r>
            <a:r>
              <a:rPr lang="zh-CN" altLang="en-US" sz="1800" dirty="0">
                <a:solidFill>
                  <a:srgbClr val="FF0000"/>
                </a:solidFill>
                <a:latin typeface="Microsoft YaHei" panose="020B0503020204020204" pitchFamily="34" charset="-122"/>
                <a:ea typeface="Microsoft YaHei" panose="020B0503020204020204" pitchFamily="34" charset="-122"/>
              </a:rPr>
              <a:t>主动式干预也很常见</a:t>
            </a:r>
            <a:r>
              <a:rPr lang="zh-CN" altLang="en-US" sz="1800" dirty="0">
                <a:latin typeface="Microsoft YaHei" panose="020B0503020204020204" pitchFamily="34" charset="-122"/>
                <a:ea typeface="Microsoft YaHei" panose="020B0503020204020204" pitchFamily="34" charset="-122"/>
              </a:rPr>
              <a:t>。</a:t>
            </a:r>
            <a:endParaRPr lang="en-US" altLang="zh-CN" sz="1800" dirty="0">
              <a:latin typeface="Microsoft YaHei" panose="020B0503020204020204" pitchFamily="34" charset="-122"/>
              <a:ea typeface="Microsoft YaHei" panose="020B0503020204020204" pitchFamily="34" charset="-122"/>
            </a:endParaRPr>
          </a:p>
          <a:p>
            <a:r>
              <a:rPr lang="en-US" altLang="zh-CN" sz="1800" dirty="0">
                <a:latin typeface="Microsoft YaHei" panose="020B0503020204020204" pitchFamily="34" charset="-122"/>
                <a:ea typeface="Microsoft YaHei" panose="020B0503020204020204" pitchFamily="34" charset="-122"/>
              </a:rPr>
              <a:t>ADAS</a:t>
            </a:r>
            <a:r>
              <a:rPr lang="zh-CN" altLang="en-US" sz="1800" dirty="0">
                <a:latin typeface="Microsoft YaHei" panose="020B0503020204020204" pitchFamily="34" charset="-122"/>
                <a:ea typeface="Microsoft YaHei" panose="020B0503020204020204" pitchFamily="34" charset="-122"/>
              </a:rPr>
              <a:t>不是现在非常红的自动驾驶，可以说这两者的研究重点完全不同。</a:t>
            </a:r>
            <a:r>
              <a:rPr lang="en-US" altLang="zh-CN" sz="1800" dirty="0">
                <a:solidFill>
                  <a:srgbClr val="FF0000"/>
                </a:solidFill>
                <a:latin typeface="Microsoft YaHei" panose="020B0503020204020204" pitchFamily="34" charset="-122"/>
                <a:ea typeface="Microsoft YaHei" panose="020B0503020204020204" pitchFamily="34" charset="-122"/>
              </a:rPr>
              <a:t>ADAS</a:t>
            </a:r>
            <a:r>
              <a:rPr lang="zh-CN" altLang="en-US" sz="1800" dirty="0">
                <a:solidFill>
                  <a:srgbClr val="FF0000"/>
                </a:solidFill>
                <a:latin typeface="Microsoft YaHei" panose="020B0503020204020204" pitchFamily="34" charset="-122"/>
                <a:ea typeface="Microsoft YaHei" panose="020B0503020204020204" pitchFamily="34" charset="-122"/>
              </a:rPr>
              <a:t>是辅助驾驶，核心是环境感知</a:t>
            </a:r>
            <a:r>
              <a:rPr lang="zh-CN" altLang="en-US" sz="1800" dirty="0">
                <a:latin typeface="Microsoft YaHei" panose="020B0503020204020204" pitchFamily="34" charset="-122"/>
                <a:ea typeface="Microsoft YaHei" panose="020B0503020204020204" pitchFamily="34" charset="-122"/>
              </a:rPr>
              <a:t>，而</a:t>
            </a:r>
            <a:r>
              <a:rPr lang="zh-CN" altLang="en-US" sz="1800" dirty="0">
                <a:solidFill>
                  <a:srgbClr val="FF0000"/>
                </a:solidFill>
                <a:latin typeface="Microsoft YaHei" panose="020B0503020204020204" pitchFamily="34" charset="-122"/>
                <a:ea typeface="Microsoft YaHei" panose="020B0503020204020204" pitchFamily="34" charset="-122"/>
              </a:rPr>
              <a:t>自动驾驶则是人工智能</a:t>
            </a:r>
            <a:r>
              <a:rPr lang="zh-CN" altLang="en-US" sz="1800" dirty="0">
                <a:latin typeface="Microsoft YaHei" panose="020B0503020204020204" pitchFamily="34" charset="-122"/>
                <a:ea typeface="Microsoft YaHei" panose="020B0503020204020204" pitchFamily="34" charset="-122"/>
              </a:rPr>
              <a:t>，体系有很大差别。</a:t>
            </a:r>
            <a:endParaRPr lang="ja-JP" altLang="en-US"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823538563"/>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en-US" altLang="zh-CN" b="1" dirty="0">
                <a:latin typeface="Microsoft YaHei" panose="020B0503020204020204" pitchFamily="34" charset="-122"/>
                <a:ea typeface="Microsoft YaHei" panose="020B0503020204020204" pitchFamily="34" charset="-122"/>
              </a:rPr>
              <a:t>ADAS</a:t>
            </a:r>
            <a:r>
              <a:rPr kumimoji="1" lang="zh-CN" altLang="en-US" b="1" dirty="0">
                <a:latin typeface="Microsoft YaHei" panose="020B0503020204020204" pitchFamily="34" charset="-122"/>
                <a:ea typeface="Microsoft YaHei" panose="020B0503020204020204" pitchFamily="34" charset="-122"/>
              </a:rPr>
              <a:t>十大主要系统</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30"/>
            <a:ext cx="8835344" cy="3416320"/>
          </a:xfrm>
        </p:spPr>
        <p:txBody>
          <a:bodyPr/>
          <a:lstStyle/>
          <a:p>
            <a:r>
              <a:rPr lang="zh-CN" altLang="en-US" sz="1800" dirty="0">
                <a:latin typeface="Microsoft YaHei" panose="020B0503020204020204" pitchFamily="34" charset="-122"/>
                <a:ea typeface="Microsoft YaHei" panose="020B0503020204020204" pitchFamily="34" charset="-122"/>
              </a:rPr>
              <a:t>车道偏离预警系统</a:t>
            </a:r>
            <a:r>
              <a:rPr lang="en-US" altLang="zh-CN" sz="1800" dirty="0">
                <a:latin typeface="Microsoft YaHei" panose="020B0503020204020204" pitchFamily="34" charset="-122"/>
                <a:ea typeface="Microsoft YaHei" panose="020B0503020204020204" pitchFamily="34" charset="-122"/>
              </a:rPr>
              <a:t>LDWS</a:t>
            </a:r>
            <a:r>
              <a:rPr lang="zh-CN" altLang="en-US" sz="1800" dirty="0">
                <a:latin typeface="Microsoft YaHei" panose="020B0503020204020204" pitchFamily="34" charset="-122"/>
                <a:ea typeface="Microsoft YaHei" panose="020B0503020204020204" pitchFamily="34" charset="-122"/>
              </a:rPr>
              <a:t>：</a:t>
            </a:r>
            <a:r>
              <a:rPr lang="en-US" altLang="zh-CN" sz="1800" dirty="0">
                <a:latin typeface="Microsoft YaHei" panose="020B0503020204020204" pitchFamily="34" charset="-122"/>
                <a:ea typeface="Microsoft YaHei" panose="020B0503020204020204" pitchFamily="34" charset="-122"/>
              </a:rPr>
              <a:t>‍‍‍‍‍Lane departure warning system</a:t>
            </a:r>
          </a:p>
          <a:p>
            <a:r>
              <a:rPr lang="zh-CN" altLang="en-US" sz="1800" dirty="0">
                <a:latin typeface="Microsoft YaHei" panose="020B0503020204020204" pitchFamily="34" charset="-122"/>
                <a:ea typeface="Microsoft YaHei" panose="020B0503020204020204" pitchFamily="34" charset="-122"/>
              </a:rPr>
              <a:t>车道保持系统</a:t>
            </a:r>
            <a:r>
              <a:rPr lang="en-US" altLang="zh-CN" sz="1800" dirty="0">
                <a:latin typeface="Microsoft YaHei" panose="020B0503020204020204" pitchFamily="34" charset="-122"/>
                <a:ea typeface="Microsoft YaHei" panose="020B0503020204020204" pitchFamily="34" charset="-122"/>
              </a:rPr>
              <a:t>LKS</a:t>
            </a:r>
            <a:r>
              <a:rPr lang="zh-CN" altLang="en-US" sz="1800" dirty="0">
                <a:latin typeface="Microsoft YaHei" panose="020B0503020204020204" pitchFamily="34" charset="-122"/>
                <a:ea typeface="Microsoft YaHei" panose="020B0503020204020204" pitchFamily="34" charset="-122"/>
              </a:rPr>
              <a:t>：</a:t>
            </a:r>
            <a:r>
              <a:rPr lang="en-US" altLang="zh-CN" sz="1800" dirty="0">
                <a:latin typeface="Microsoft YaHei" panose="020B0503020204020204" pitchFamily="34" charset="-122"/>
                <a:ea typeface="Microsoft YaHei" panose="020B0503020204020204" pitchFamily="34" charset="-122"/>
              </a:rPr>
              <a:t>Lane Keeping System</a:t>
            </a:r>
          </a:p>
          <a:p>
            <a:r>
              <a:rPr lang="zh-CN" altLang="en-US" sz="1800" dirty="0">
                <a:latin typeface="Microsoft YaHei" panose="020B0503020204020204" pitchFamily="34" charset="-122"/>
                <a:ea typeface="Microsoft YaHei" panose="020B0503020204020204" pitchFamily="34" charset="-122"/>
              </a:rPr>
              <a:t>自适应巡航系统</a:t>
            </a:r>
            <a:r>
              <a:rPr lang="en-US" altLang="zh-CN" sz="1800" dirty="0">
                <a:latin typeface="Microsoft YaHei" panose="020B0503020204020204" pitchFamily="34" charset="-122"/>
                <a:ea typeface="Microsoft YaHei" panose="020B0503020204020204" pitchFamily="34" charset="-122"/>
              </a:rPr>
              <a:t>ACC</a:t>
            </a:r>
            <a:r>
              <a:rPr lang="zh-CN" altLang="en-US" sz="1800" dirty="0">
                <a:latin typeface="Microsoft YaHei" panose="020B0503020204020204" pitchFamily="34" charset="-122"/>
                <a:ea typeface="Microsoft YaHei" panose="020B0503020204020204" pitchFamily="34" charset="-122"/>
              </a:rPr>
              <a:t>：</a:t>
            </a:r>
            <a:r>
              <a:rPr lang="en-US" altLang="ja-JP" sz="1800" dirty="0">
                <a:latin typeface="Microsoft YaHei" panose="020B0503020204020204" pitchFamily="34" charset="-122"/>
                <a:ea typeface="Microsoft YaHei" panose="020B0503020204020204" pitchFamily="34" charset="-122"/>
              </a:rPr>
              <a:t>Adaptive Cruise Control</a:t>
            </a:r>
          </a:p>
          <a:p>
            <a:r>
              <a:rPr lang="zh-CN" altLang="en-US" sz="1800" dirty="0">
                <a:latin typeface="Microsoft YaHei" panose="020B0503020204020204" pitchFamily="34" charset="-122"/>
                <a:ea typeface="Microsoft YaHei" panose="020B0503020204020204" pitchFamily="34" charset="-122"/>
              </a:rPr>
              <a:t>前碰撞预防系统</a:t>
            </a:r>
            <a:r>
              <a:rPr lang="en-US" altLang="zh-CN" sz="1800" dirty="0">
                <a:latin typeface="Microsoft YaHei" panose="020B0503020204020204" pitchFamily="34" charset="-122"/>
                <a:ea typeface="Microsoft YaHei" panose="020B0503020204020204" pitchFamily="34" charset="-122"/>
              </a:rPr>
              <a:t>FCW</a:t>
            </a:r>
            <a:r>
              <a:rPr lang="zh-CN" altLang="en-US" sz="1800" dirty="0">
                <a:latin typeface="Microsoft YaHei" panose="020B0503020204020204" pitchFamily="34" charset="-122"/>
                <a:ea typeface="Microsoft YaHei" panose="020B0503020204020204" pitchFamily="34" charset="-122"/>
              </a:rPr>
              <a:t>：</a:t>
            </a:r>
            <a:r>
              <a:rPr lang="en-US" altLang="ja-JP" sz="1800" dirty="0">
                <a:latin typeface="Microsoft YaHei" panose="020B0503020204020204" pitchFamily="34" charset="-122"/>
                <a:ea typeface="Microsoft YaHei" panose="020B0503020204020204" pitchFamily="34" charset="-122"/>
              </a:rPr>
              <a:t>Forward Collision Warning</a:t>
            </a:r>
          </a:p>
          <a:p>
            <a:r>
              <a:rPr lang="zh-CN" altLang="en-US" sz="1800" dirty="0">
                <a:latin typeface="Microsoft YaHei" panose="020B0503020204020204" pitchFamily="34" charset="-122"/>
                <a:ea typeface="Microsoft YaHei" panose="020B0503020204020204" pitchFamily="34" charset="-122"/>
              </a:rPr>
              <a:t>自动泊车系统</a:t>
            </a:r>
            <a:r>
              <a:rPr lang="en-US" altLang="zh-CN" sz="1800" dirty="0">
                <a:latin typeface="Microsoft YaHei" panose="020B0503020204020204" pitchFamily="34" charset="-122"/>
                <a:ea typeface="Microsoft YaHei" panose="020B0503020204020204" pitchFamily="34" charset="-122"/>
              </a:rPr>
              <a:t>APA</a:t>
            </a:r>
            <a:r>
              <a:rPr lang="zh-CN" altLang="en-US" sz="1800" dirty="0">
                <a:latin typeface="Microsoft YaHei" panose="020B0503020204020204" pitchFamily="34" charset="-122"/>
                <a:ea typeface="Microsoft YaHei" panose="020B0503020204020204" pitchFamily="34" charset="-122"/>
              </a:rPr>
              <a:t>：</a:t>
            </a:r>
            <a:r>
              <a:rPr lang="en-US" altLang="ja-JP" sz="1800" dirty="0">
                <a:latin typeface="Microsoft YaHei" panose="020B0503020204020204" pitchFamily="34" charset="-122"/>
                <a:ea typeface="Microsoft YaHei" panose="020B0503020204020204" pitchFamily="34" charset="-122"/>
              </a:rPr>
              <a:t>Automatic Parking Assist</a:t>
            </a:r>
          </a:p>
          <a:p>
            <a:r>
              <a:rPr lang="zh-CN" altLang="en-US" sz="1800" dirty="0">
                <a:latin typeface="Microsoft YaHei" panose="020B0503020204020204" pitchFamily="34" charset="-122"/>
                <a:ea typeface="Microsoft YaHei" panose="020B0503020204020204" pitchFamily="34" charset="-122"/>
              </a:rPr>
              <a:t>盲点监测系统</a:t>
            </a:r>
            <a:r>
              <a:rPr lang="en-US" altLang="zh-CN" sz="1800" dirty="0">
                <a:latin typeface="Microsoft YaHei" panose="020B0503020204020204" pitchFamily="34" charset="-122"/>
                <a:ea typeface="Microsoft YaHei" panose="020B0503020204020204" pitchFamily="34" charset="-122"/>
              </a:rPr>
              <a:t>BSD</a:t>
            </a:r>
            <a:r>
              <a:rPr lang="zh-CN" altLang="en-US" sz="1800" dirty="0">
                <a:latin typeface="Microsoft YaHei" panose="020B0503020204020204" pitchFamily="34" charset="-122"/>
                <a:ea typeface="Microsoft YaHei" panose="020B0503020204020204" pitchFamily="34" charset="-122"/>
              </a:rPr>
              <a:t>：</a:t>
            </a:r>
            <a:r>
              <a:rPr lang="en-US" altLang="ja-JP" sz="1800" dirty="0">
                <a:latin typeface="Microsoft YaHei" panose="020B0503020204020204" pitchFamily="34" charset="-122"/>
                <a:ea typeface="Microsoft YaHei" panose="020B0503020204020204" pitchFamily="34" charset="-122"/>
              </a:rPr>
              <a:t>Blind Spot Detection</a:t>
            </a:r>
          </a:p>
          <a:p>
            <a:r>
              <a:rPr lang="zh-CN" altLang="en-US" sz="1800" dirty="0">
                <a:latin typeface="Microsoft YaHei" panose="020B0503020204020204" pitchFamily="34" charset="-122"/>
                <a:ea typeface="Microsoft YaHei" panose="020B0503020204020204" pitchFamily="34" charset="-122"/>
              </a:rPr>
              <a:t>驾驶员疲劳预警系统</a:t>
            </a:r>
            <a:r>
              <a:rPr lang="en-US" altLang="zh-CN" sz="1800" dirty="0">
                <a:latin typeface="Microsoft YaHei" panose="020B0503020204020204" pitchFamily="34" charset="-122"/>
                <a:ea typeface="Microsoft YaHei" panose="020B0503020204020204" pitchFamily="34" charset="-122"/>
              </a:rPr>
              <a:t>DFM</a:t>
            </a:r>
            <a:r>
              <a:rPr lang="zh-CN" altLang="en-US" sz="1800" dirty="0">
                <a:latin typeface="Microsoft YaHei" panose="020B0503020204020204" pitchFamily="34" charset="-122"/>
                <a:ea typeface="Microsoft YaHei" panose="020B0503020204020204" pitchFamily="34" charset="-122"/>
              </a:rPr>
              <a:t>：</a:t>
            </a:r>
            <a:r>
              <a:rPr lang="en-US" altLang="ja-JP" sz="1800" dirty="0">
                <a:latin typeface="Microsoft YaHei" panose="020B0503020204020204" pitchFamily="34" charset="-122"/>
                <a:ea typeface="Microsoft YaHei" panose="020B0503020204020204" pitchFamily="34" charset="-122"/>
              </a:rPr>
              <a:t>Driver Fatigue Monitor System</a:t>
            </a:r>
          </a:p>
          <a:p>
            <a:r>
              <a:rPr lang="zh-CN" altLang="en-US" sz="1800" dirty="0">
                <a:latin typeface="Microsoft YaHei" panose="020B0503020204020204" pitchFamily="34" charset="-122"/>
                <a:ea typeface="Microsoft YaHei" panose="020B0503020204020204" pitchFamily="34" charset="-122"/>
              </a:rPr>
              <a:t>自适应灯光控制</a:t>
            </a:r>
            <a:r>
              <a:rPr lang="en-US" altLang="zh-CN" sz="1800" dirty="0">
                <a:latin typeface="Microsoft YaHei" panose="020B0503020204020204" pitchFamily="34" charset="-122"/>
                <a:ea typeface="Microsoft YaHei" panose="020B0503020204020204" pitchFamily="34" charset="-122"/>
              </a:rPr>
              <a:t>ALC</a:t>
            </a:r>
            <a:r>
              <a:rPr lang="zh-CN" altLang="en-US" sz="1800" dirty="0">
                <a:latin typeface="Microsoft YaHei" panose="020B0503020204020204" pitchFamily="34" charset="-122"/>
                <a:ea typeface="Microsoft YaHei" panose="020B0503020204020204" pitchFamily="34" charset="-122"/>
              </a:rPr>
              <a:t>：</a:t>
            </a:r>
            <a:r>
              <a:rPr lang="en-US" altLang="ja-JP" sz="1800" dirty="0">
                <a:latin typeface="Microsoft YaHei" panose="020B0503020204020204" pitchFamily="34" charset="-122"/>
                <a:ea typeface="Microsoft YaHei" panose="020B0503020204020204" pitchFamily="34" charset="-122"/>
              </a:rPr>
              <a:t>Adaptive Light Control</a:t>
            </a:r>
          </a:p>
          <a:p>
            <a:r>
              <a:rPr lang="zh-CN" altLang="en-US" sz="1800" dirty="0">
                <a:latin typeface="Microsoft YaHei" panose="020B0503020204020204" pitchFamily="34" charset="-122"/>
                <a:ea typeface="Microsoft YaHei" panose="020B0503020204020204" pitchFamily="34" charset="-122"/>
              </a:rPr>
              <a:t>自动紧急制动</a:t>
            </a:r>
            <a:r>
              <a:rPr lang="en-US" altLang="zh-CN" sz="1800" dirty="0">
                <a:latin typeface="Microsoft YaHei" panose="020B0503020204020204" pitchFamily="34" charset="-122"/>
                <a:ea typeface="Microsoft YaHei" panose="020B0503020204020204" pitchFamily="34" charset="-122"/>
              </a:rPr>
              <a:t>AEB</a:t>
            </a:r>
            <a:r>
              <a:rPr lang="zh-CN" altLang="en-US" sz="1800" dirty="0">
                <a:latin typeface="Microsoft YaHei" panose="020B0503020204020204" pitchFamily="34" charset="-122"/>
                <a:ea typeface="Microsoft YaHei" panose="020B0503020204020204" pitchFamily="34" charset="-122"/>
              </a:rPr>
              <a:t>：</a:t>
            </a:r>
            <a:r>
              <a:rPr lang="en-US" altLang="ja-JP" sz="1800" dirty="0">
                <a:latin typeface="Microsoft YaHei" panose="020B0503020204020204" pitchFamily="34" charset="-122"/>
                <a:ea typeface="Microsoft YaHei" panose="020B0503020204020204" pitchFamily="34" charset="-122"/>
              </a:rPr>
              <a:t>Autonomous Emergency Braking</a:t>
            </a:r>
          </a:p>
          <a:p>
            <a:r>
              <a:rPr lang="ja-JP" altLang="en-US" sz="1800" dirty="0">
                <a:latin typeface="Microsoft YaHei" panose="020B0503020204020204" pitchFamily="34" charset="-122"/>
                <a:ea typeface="Microsoft YaHei" panose="020B0503020204020204" pitchFamily="34" charset="-122"/>
              </a:rPr>
              <a:t>夜视系统</a:t>
            </a:r>
            <a:r>
              <a:rPr lang="en-US" altLang="ja-JP" sz="1800" dirty="0">
                <a:latin typeface="Microsoft YaHei" panose="020B0503020204020204" pitchFamily="34" charset="-122"/>
                <a:ea typeface="Microsoft YaHei" panose="020B0503020204020204" pitchFamily="34" charset="-122"/>
              </a:rPr>
              <a:t>NVD</a:t>
            </a:r>
            <a:r>
              <a:rPr lang="zh-CN" altLang="en-US" sz="1800" dirty="0">
                <a:latin typeface="Microsoft YaHei" panose="020B0503020204020204" pitchFamily="34" charset="-122"/>
                <a:ea typeface="Microsoft YaHei" panose="020B0503020204020204" pitchFamily="34" charset="-122"/>
              </a:rPr>
              <a:t>：</a:t>
            </a:r>
            <a:r>
              <a:rPr lang="en-US" altLang="ja-JP" sz="1800" dirty="0">
                <a:latin typeface="Microsoft YaHei" panose="020B0503020204020204" pitchFamily="34" charset="-122"/>
                <a:ea typeface="Microsoft YaHei" panose="020B0503020204020204" pitchFamily="34" charset="-122"/>
              </a:rPr>
              <a:t>Night Vision Device</a:t>
            </a:r>
            <a:endParaRPr lang="ja-JP" altLang="en-US"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687614590"/>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zh-CN" altLang="en-US" b="1" dirty="0">
                <a:latin typeface="Microsoft YaHei" panose="020B0503020204020204" pitchFamily="34" charset="-122"/>
                <a:ea typeface="Microsoft YaHei" panose="020B0503020204020204" pitchFamily="34" charset="-122"/>
              </a:rPr>
              <a:t>车道偏离警示系统</a:t>
            </a:r>
            <a:r>
              <a:rPr lang="en-US" altLang="zh-CN" sz="2800" b="1" dirty="0">
                <a:latin typeface="Microsoft YaHei" panose="020B0503020204020204" pitchFamily="34" charset="-122"/>
                <a:ea typeface="Microsoft YaHei" panose="020B0503020204020204" pitchFamily="34" charset="-122"/>
              </a:rPr>
              <a:t>LDWS</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348944" cy="2742289"/>
          </a:xfrm>
        </p:spPr>
        <p:txBody>
          <a:bodyPr/>
          <a:lstStyle/>
          <a:p>
            <a:r>
              <a:rPr lang="zh-CN" altLang="en-US" sz="1800" dirty="0">
                <a:latin typeface="Microsoft YaHei" panose="020B0503020204020204" pitchFamily="34" charset="-122"/>
                <a:ea typeface="Microsoft YaHei" panose="020B0503020204020204" pitchFamily="34" charset="-122"/>
              </a:rPr>
              <a:t>这套系统由 摄影机、传感器及控制器所组成，原理是运用在车身侧面或后视镜的摄影机，采样目前行驶车道的标识线，再通过图像处理取得当前汽车在车道的位子，这时只要汽车偏离车道，控制器就会发出警报信号，从感测到发出警报，过程只需约</a:t>
            </a:r>
            <a:r>
              <a:rPr lang="en-US" altLang="zh-CN" sz="1800" dirty="0">
                <a:latin typeface="Microsoft YaHei" panose="020B0503020204020204" pitchFamily="34" charset="-122"/>
                <a:ea typeface="Microsoft YaHei" panose="020B0503020204020204" pitchFamily="34" charset="-122"/>
              </a:rPr>
              <a:t>0.5 </a:t>
            </a:r>
            <a:r>
              <a:rPr lang="zh-CN" altLang="en-US" sz="1800" dirty="0">
                <a:latin typeface="Microsoft YaHei" panose="020B0503020204020204" pitchFamily="34" charset="-122"/>
                <a:ea typeface="Microsoft YaHei" panose="020B0503020204020204" pitchFamily="34" charset="-122"/>
              </a:rPr>
              <a:t>秒的时间，以实时提醒、叫醒驾驶，避免意外的发生</a:t>
            </a:r>
            <a:endParaRPr lang="ja-JP" altLang="en-US" sz="1800" dirty="0">
              <a:latin typeface="Microsoft YaHei" panose="020B0503020204020204" pitchFamily="34" charset="-122"/>
              <a:ea typeface="Microsoft YaHei" panose="020B0503020204020204" pitchFamily="34" charset="-122"/>
            </a:endParaRPr>
          </a:p>
        </p:txBody>
      </p:sp>
      <p:pic>
        <p:nvPicPr>
          <p:cNvPr id="5" name="図 4">
            <a:extLst>
              <a:ext uri="{FF2B5EF4-FFF2-40B4-BE49-F238E27FC236}">
                <a16:creationId xmlns:a16="http://schemas.microsoft.com/office/drawing/2014/main" id="{7F85AB39-A0EE-46CE-9926-E82A4C2600A1}"/>
              </a:ext>
            </a:extLst>
          </p:cNvPr>
          <p:cNvPicPr>
            <a:picLocks noChangeAspect="1"/>
          </p:cNvPicPr>
          <p:nvPr/>
        </p:nvPicPr>
        <p:blipFill>
          <a:blip r:embed="rId3"/>
          <a:stretch>
            <a:fillRect/>
          </a:stretch>
        </p:blipFill>
        <p:spPr>
          <a:xfrm>
            <a:off x="3984335" y="805629"/>
            <a:ext cx="3912733" cy="3730929"/>
          </a:xfrm>
          <a:prstGeom prst="rect">
            <a:avLst/>
          </a:prstGeom>
        </p:spPr>
      </p:pic>
    </p:spTree>
    <p:extLst>
      <p:ext uri="{BB962C8B-B14F-4D97-AF65-F5344CB8AC3E}">
        <p14:creationId xmlns:p14="http://schemas.microsoft.com/office/powerpoint/2010/main" val="891836726"/>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zh-CN" altLang="en-US" b="1" dirty="0">
                <a:latin typeface="Microsoft YaHei" panose="020B0503020204020204" pitchFamily="34" charset="-122"/>
                <a:ea typeface="Microsoft YaHei" panose="020B0503020204020204" pitchFamily="34" charset="-122"/>
              </a:rPr>
              <a:t>车道保持系统</a:t>
            </a:r>
            <a:r>
              <a:rPr kumimoji="1" lang="en-US" altLang="zh-CN" b="1" dirty="0">
                <a:latin typeface="Microsoft YaHei" panose="020B0503020204020204" pitchFamily="34" charset="-122"/>
                <a:ea typeface="Microsoft YaHei" panose="020B0503020204020204" pitchFamily="34" charset="-122"/>
              </a:rPr>
              <a:t>LKS</a:t>
            </a:r>
            <a:endParaRPr kumimoji="1"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348944" cy="3196773"/>
          </a:xfrm>
        </p:spPr>
        <p:txBody>
          <a:bodyPr/>
          <a:lstStyle/>
          <a:p>
            <a:r>
              <a:rPr lang="zh-CN" altLang="en-US" sz="1800" dirty="0">
                <a:latin typeface="Microsoft YaHei" panose="020B0503020204020204" pitchFamily="34" charset="-122"/>
                <a:ea typeface="Microsoft YaHei" panose="020B0503020204020204" pitchFamily="34" charset="-122"/>
              </a:rPr>
              <a:t>车道保持辅助系统属于智能驾驶辅助系统中的一种。它可以在车道偏离预警系统（</a:t>
            </a:r>
            <a:r>
              <a:rPr lang="en-US" altLang="zh-CN" sz="1800" dirty="0">
                <a:latin typeface="Microsoft YaHei" panose="020B0503020204020204" pitchFamily="34" charset="-122"/>
                <a:ea typeface="Microsoft YaHei" panose="020B0503020204020204" pitchFamily="34" charset="-122"/>
              </a:rPr>
              <a:t>LDWS</a:t>
            </a:r>
            <a:r>
              <a:rPr lang="zh-CN" altLang="en-US" sz="1800" dirty="0">
                <a:latin typeface="Microsoft YaHei" panose="020B0503020204020204" pitchFamily="34" charset="-122"/>
                <a:ea typeface="Microsoft YaHei" panose="020B0503020204020204" pitchFamily="34" charset="-122"/>
              </a:rPr>
              <a:t>）的基础上对刹车的控制协调装置进行控制。对车辆行驶时借助一个摄像头识别行驶车道的标识线将车辆保持在车道上提供支持。可检测本车在车道内的位置，并可自动调整转向，使本车保持在车道内行驶。</a:t>
            </a:r>
            <a:endParaRPr lang="en-US" altLang="ja-JP" sz="1800" dirty="0">
              <a:latin typeface="Microsoft YaHei" panose="020B0503020204020204" pitchFamily="34" charset="-122"/>
              <a:ea typeface="Microsoft YaHei" panose="020B0503020204020204" pitchFamily="34" charset="-122"/>
            </a:endParaRPr>
          </a:p>
          <a:p>
            <a:endParaRPr lang="en-US" altLang="ja-JP" sz="1800" dirty="0">
              <a:latin typeface="Microsoft YaHei" panose="020B0503020204020204" pitchFamily="34" charset="-122"/>
              <a:ea typeface="Microsoft YaHei" panose="020B0503020204020204" pitchFamily="34" charset="-122"/>
            </a:endParaRPr>
          </a:p>
          <a:p>
            <a:endParaRPr lang="ja-JP" altLang="en-US" sz="1800" dirty="0">
              <a:latin typeface="Microsoft YaHei" panose="020B0503020204020204" pitchFamily="34" charset="-122"/>
              <a:ea typeface="Microsoft YaHei" panose="020B0503020204020204" pitchFamily="34" charset="-122"/>
            </a:endParaRPr>
          </a:p>
        </p:txBody>
      </p:sp>
      <p:pic>
        <p:nvPicPr>
          <p:cNvPr id="6" name="図 5">
            <a:extLst>
              <a:ext uri="{FF2B5EF4-FFF2-40B4-BE49-F238E27FC236}">
                <a16:creationId xmlns:a16="http://schemas.microsoft.com/office/drawing/2014/main" id="{1679A3C2-319A-46F6-83C0-73AB79CB49DD}"/>
              </a:ext>
            </a:extLst>
          </p:cNvPr>
          <p:cNvPicPr>
            <a:picLocks noChangeAspect="1"/>
          </p:cNvPicPr>
          <p:nvPr/>
        </p:nvPicPr>
        <p:blipFill>
          <a:blip r:embed="rId3"/>
          <a:stretch>
            <a:fillRect/>
          </a:stretch>
        </p:blipFill>
        <p:spPr>
          <a:xfrm>
            <a:off x="3719676" y="881073"/>
            <a:ext cx="5085981" cy="3121329"/>
          </a:xfrm>
          <a:prstGeom prst="rect">
            <a:avLst/>
          </a:prstGeom>
        </p:spPr>
      </p:pic>
    </p:spTree>
    <p:extLst>
      <p:ext uri="{BB962C8B-B14F-4D97-AF65-F5344CB8AC3E}">
        <p14:creationId xmlns:p14="http://schemas.microsoft.com/office/powerpoint/2010/main" val="2897933039"/>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lang="zh-CN" altLang="en-US" sz="2800" b="1" dirty="0">
                <a:latin typeface="Microsoft YaHei" panose="020B0503020204020204" pitchFamily="34" charset="-122"/>
                <a:ea typeface="Microsoft YaHei" panose="020B0503020204020204" pitchFamily="34" charset="-122"/>
              </a:rPr>
              <a:t>自适应巡航系统</a:t>
            </a:r>
            <a:r>
              <a:rPr lang="en-US" altLang="zh-CN" sz="2800" b="1" dirty="0">
                <a:latin typeface="Microsoft YaHei" panose="020B0503020204020204" pitchFamily="34" charset="-122"/>
                <a:ea typeface="Microsoft YaHei" panose="020B0503020204020204" pitchFamily="34" charset="-122"/>
              </a:rPr>
              <a:t>ACC</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348944" cy="2742289"/>
          </a:xfrm>
        </p:spPr>
        <p:txBody>
          <a:bodyPr/>
          <a:lstStyle/>
          <a:p>
            <a:r>
              <a:rPr lang="zh-CN" altLang="en-US" sz="1800" dirty="0">
                <a:latin typeface="Microsoft YaHei" panose="020B0503020204020204" pitchFamily="34" charset="-122"/>
                <a:ea typeface="Microsoft YaHei" panose="020B0503020204020204" pitchFamily="34" charset="-122"/>
              </a:rPr>
              <a:t>这是通过安装在车辆前部的车距传感器，持续扫描车辆前方道路来得知前车的车速与相对距离，行驶中会自动侦测车速，当与前车的距离越来越小时，会对应调整自身车速，与前方车辆保持安全距离，减少碰撞意外的发生，也就是所谓的高级版自动巡航系统，目前许多车款上都已可看见此系统的踪影。</a:t>
            </a:r>
            <a:endParaRPr lang="ja-JP" altLang="en-US" sz="1800" dirty="0">
              <a:latin typeface="Microsoft YaHei" panose="020B0503020204020204" pitchFamily="34" charset="-122"/>
              <a:ea typeface="Microsoft YaHei" panose="020B0503020204020204" pitchFamily="34" charset="-122"/>
            </a:endParaRPr>
          </a:p>
        </p:txBody>
      </p:sp>
      <p:pic>
        <p:nvPicPr>
          <p:cNvPr id="5" name="図 4">
            <a:extLst>
              <a:ext uri="{FF2B5EF4-FFF2-40B4-BE49-F238E27FC236}">
                <a16:creationId xmlns:a16="http://schemas.microsoft.com/office/drawing/2014/main" id="{3CB496A3-85F1-4F10-BE50-A9142DA9601A}"/>
              </a:ext>
            </a:extLst>
          </p:cNvPr>
          <p:cNvPicPr>
            <a:picLocks noChangeAspect="1"/>
          </p:cNvPicPr>
          <p:nvPr/>
        </p:nvPicPr>
        <p:blipFill>
          <a:blip r:embed="rId3"/>
          <a:stretch>
            <a:fillRect/>
          </a:stretch>
        </p:blipFill>
        <p:spPr>
          <a:xfrm>
            <a:off x="4017719" y="805629"/>
            <a:ext cx="3890966" cy="3733118"/>
          </a:xfrm>
          <a:prstGeom prst="rect">
            <a:avLst/>
          </a:prstGeom>
        </p:spPr>
      </p:pic>
    </p:spTree>
    <p:extLst>
      <p:ext uri="{BB962C8B-B14F-4D97-AF65-F5344CB8AC3E}">
        <p14:creationId xmlns:p14="http://schemas.microsoft.com/office/powerpoint/2010/main" val="3172086801"/>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vert="horz" wrap="square" lIns="0" tIns="0" rIns="0" bIns="0" rtlCol="0" anchor="ctr">
            <a:spAutoFit/>
          </a:bodyPr>
          <a:lstStyle/>
          <a:p>
            <a:r>
              <a:rPr lang="zh-CN" altLang="en-US" b="1" dirty="0">
                <a:latin typeface="Microsoft YaHei" panose="020B0503020204020204" pitchFamily="34" charset="-122"/>
                <a:ea typeface="Microsoft YaHei" panose="020B0503020204020204" pitchFamily="34" charset="-122"/>
              </a:rPr>
              <a:t>前碰撞预防系统</a:t>
            </a:r>
            <a:r>
              <a:rPr lang="en-US" altLang="zh-CN" b="1" dirty="0">
                <a:latin typeface="Microsoft YaHei" panose="020B0503020204020204" pitchFamily="34" charset="-122"/>
                <a:ea typeface="Microsoft YaHei" panose="020B0503020204020204" pitchFamily="34" charset="-122"/>
              </a:rPr>
              <a:t>FCW</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348944" cy="2742289"/>
          </a:xfrm>
        </p:spPr>
        <p:txBody>
          <a:bodyPr/>
          <a:lstStyle/>
          <a:p>
            <a:r>
              <a:rPr lang="zh-CN" altLang="en-US" sz="1800" dirty="0">
                <a:latin typeface="Microsoft YaHei" panose="020B0503020204020204" pitchFamily="34" charset="-122"/>
                <a:ea typeface="Microsoft YaHei" panose="020B0503020204020204" pitchFamily="34" charset="-122"/>
              </a:rPr>
              <a:t>由安装在车头的雷达，侦测自车和前方车辆的距离及速度，初期会发出警告声来提醒驾驶人注意车距，若车距依然持续拉近，车辆便会先自动轻踩刹车，并轻拉安全带</a:t>
            </a:r>
            <a:r>
              <a:rPr lang="en-US" altLang="zh-CN" sz="1800" dirty="0">
                <a:latin typeface="Microsoft YaHei" panose="020B0503020204020204" pitchFamily="34" charset="-122"/>
                <a:ea typeface="Microsoft YaHei" panose="020B0503020204020204" pitchFamily="34" charset="-122"/>
              </a:rPr>
              <a:t>2-3</a:t>
            </a:r>
            <a:r>
              <a:rPr lang="zh-CN" altLang="en-US" sz="1800" dirty="0">
                <a:latin typeface="Microsoft YaHei" panose="020B0503020204020204" pitchFamily="34" charset="-122"/>
                <a:ea typeface="Microsoft YaHei" panose="020B0503020204020204" pitchFamily="34" charset="-122"/>
              </a:rPr>
              <a:t>次，警告驾驶人，若系统判定追撞是没办法避免时，启动自动紧急刹车（</a:t>
            </a:r>
            <a:r>
              <a:rPr lang="en-US" altLang="zh-CN" sz="1800" dirty="0">
                <a:latin typeface="Microsoft YaHei" panose="020B0503020204020204" pitchFamily="34" charset="-122"/>
                <a:ea typeface="Microsoft YaHei" panose="020B0503020204020204" pitchFamily="34" charset="-122"/>
              </a:rPr>
              <a:t>AEB</a:t>
            </a:r>
            <a:r>
              <a:rPr lang="zh-CN" altLang="en-US" sz="1800" dirty="0">
                <a:latin typeface="Microsoft YaHei" panose="020B0503020204020204" pitchFamily="34" charset="-122"/>
                <a:ea typeface="Microsoft YaHei" panose="020B0503020204020204" pitchFamily="34" charset="-122"/>
              </a:rPr>
              <a:t>）后，会同时立刻拉紧安全带固定驾驶人，降低意外发生后的伤害。</a:t>
            </a:r>
            <a:endParaRPr lang="ja-JP" altLang="en-US" sz="1800" dirty="0">
              <a:latin typeface="Microsoft YaHei" panose="020B0503020204020204" pitchFamily="34" charset="-122"/>
              <a:ea typeface="Microsoft YaHei" panose="020B0503020204020204" pitchFamily="34" charset="-122"/>
            </a:endParaRPr>
          </a:p>
        </p:txBody>
      </p:sp>
      <p:pic>
        <p:nvPicPr>
          <p:cNvPr id="5" name="図 4">
            <a:extLst>
              <a:ext uri="{FF2B5EF4-FFF2-40B4-BE49-F238E27FC236}">
                <a16:creationId xmlns:a16="http://schemas.microsoft.com/office/drawing/2014/main" id="{C1DCCDD7-5E59-48D5-A76B-BABC9E0B2233}"/>
              </a:ext>
            </a:extLst>
          </p:cNvPr>
          <p:cNvPicPr>
            <a:picLocks noChangeAspect="1"/>
          </p:cNvPicPr>
          <p:nvPr/>
        </p:nvPicPr>
        <p:blipFill>
          <a:blip r:embed="rId3"/>
          <a:stretch>
            <a:fillRect/>
          </a:stretch>
        </p:blipFill>
        <p:spPr>
          <a:xfrm>
            <a:off x="4014681" y="805629"/>
            <a:ext cx="3996258" cy="3834793"/>
          </a:xfrm>
          <a:prstGeom prst="rect">
            <a:avLst/>
          </a:prstGeom>
        </p:spPr>
      </p:pic>
    </p:spTree>
    <p:extLst>
      <p:ext uri="{BB962C8B-B14F-4D97-AF65-F5344CB8AC3E}">
        <p14:creationId xmlns:p14="http://schemas.microsoft.com/office/powerpoint/2010/main" val="447355426"/>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zh-CN" altLang="en-US" b="1" dirty="0">
                <a:latin typeface="Microsoft YaHei" panose="020B0503020204020204" pitchFamily="34" charset="-122"/>
                <a:ea typeface="Microsoft YaHei" panose="020B0503020204020204" pitchFamily="34" charset="-122"/>
              </a:rPr>
              <a:t>停车辅助系统</a:t>
            </a:r>
            <a:r>
              <a:rPr lang="en-US" altLang="zh-CN" sz="2800" b="1" dirty="0">
                <a:latin typeface="Microsoft YaHei" panose="020B0503020204020204" pitchFamily="34" charset="-122"/>
                <a:ea typeface="Microsoft YaHei" panose="020B0503020204020204" pitchFamily="34" charset="-122"/>
              </a:rPr>
              <a:t>APA</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348944" cy="2742289"/>
          </a:xfrm>
        </p:spPr>
        <p:txBody>
          <a:bodyPr/>
          <a:lstStyle/>
          <a:p>
            <a:r>
              <a:rPr lang="en-US" altLang="zh-CN" sz="1800" dirty="0">
                <a:latin typeface="Microsoft YaHei" panose="020B0503020204020204" pitchFamily="34" charset="-122"/>
                <a:ea typeface="Microsoft YaHei" panose="020B0503020204020204" pitchFamily="34" charset="-122"/>
              </a:rPr>
              <a:t>ADAS </a:t>
            </a:r>
            <a:r>
              <a:rPr lang="zh-CN" altLang="en-US" sz="1800" dirty="0">
                <a:latin typeface="Microsoft YaHei" panose="020B0503020204020204" pitchFamily="34" charset="-122"/>
                <a:ea typeface="Microsoft YaHei" panose="020B0503020204020204" pitchFamily="34" charset="-122"/>
              </a:rPr>
              <a:t>的停车系统就造福许多不会停车的新手们。停车辅助系统又分为 </a:t>
            </a:r>
            <a:r>
              <a:rPr lang="en-US" altLang="zh-CN" sz="1800" dirty="0">
                <a:latin typeface="Microsoft YaHei" panose="020B0503020204020204" pitchFamily="34" charset="-122"/>
                <a:ea typeface="Microsoft YaHei" panose="020B0503020204020204" pitchFamily="34" charset="-122"/>
              </a:rPr>
              <a:t>2</a:t>
            </a:r>
            <a:r>
              <a:rPr lang="zh-CN" altLang="en-US" sz="1800" dirty="0">
                <a:latin typeface="Microsoft YaHei" panose="020B0503020204020204" pitchFamily="34" charset="-122"/>
                <a:ea typeface="Microsoft YaHei" panose="020B0503020204020204" pitchFamily="34" charset="-122"/>
              </a:rPr>
              <a:t>种，分别是主动式与被动式，前者系统自动控制方向盘以帮助驾驶完成停车，当然油门、刹车与档位切换还是要车主自行操控。后者则是以影像（摄影机）与影音（超音波）为感测单元所组成的，提供更多车身周围信息给车主掌握，减少碰撞机会。</a:t>
            </a:r>
            <a:endParaRPr lang="ja-JP" altLang="en-US" sz="1800" dirty="0">
              <a:latin typeface="Microsoft YaHei" panose="020B0503020204020204" pitchFamily="34" charset="-122"/>
              <a:ea typeface="Microsoft YaHei" panose="020B0503020204020204" pitchFamily="34" charset="-122"/>
            </a:endParaRPr>
          </a:p>
        </p:txBody>
      </p:sp>
      <p:pic>
        <p:nvPicPr>
          <p:cNvPr id="6" name="図 5">
            <a:extLst>
              <a:ext uri="{FF2B5EF4-FFF2-40B4-BE49-F238E27FC236}">
                <a16:creationId xmlns:a16="http://schemas.microsoft.com/office/drawing/2014/main" id="{141453D7-8065-4A1E-9D0F-64F45928B1B5}"/>
              </a:ext>
            </a:extLst>
          </p:cNvPr>
          <p:cNvPicPr>
            <a:picLocks noChangeAspect="1"/>
          </p:cNvPicPr>
          <p:nvPr/>
        </p:nvPicPr>
        <p:blipFill>
          <a:blip r:embed="rId3"/>
          <a:stretch>
            <a:fillRect/>
          </a:stretch>
        </p:blipFill>
        <p:spPr>
          <a:xfrm>
            <a:off x="4291014" y="857693"/>
            <a:ext cx="3769333" cy="3572540"/>
          </a:xfrm>
          <a:prstGeom prst="rect">
            <a:avLst/>
          </a:prstGeom>
        </p:spPr>
      </p:pic>
    </p:spTree>
    <p:extLst>
      <p:ext uri="{BB962C8B-B14F-4D97-AF65-F5344CB8AC3E}">
        <p14:creationId xmlns:p14="http://schemas.microsoft.com/office/powerpoint/2010/main" val="4016561931"/>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94C9A-1D48-4E14-9A45-96A8324BF1A9}"/>
              </a:ext>
            </a:extLst>
          </p:cNvPr>
          <p:cNvSpPr>
            <a:spLocks noGrp="1"/>
          </p:cNvSpPr>
          <p:nvPr>
            <p:ph type="title"/>
          </p:nvPr>
        </p:nvSpPr>
        <p:spPr>
          <a:xfrm>
            <a:off x="277200" y="172800"/>
            <a:ext cx="7631485" cy="387798"/>
          </a:xfrm>
        </p:spPr>
        <p:txBody>
          <a:bodyPr/>
          <a:lstStyle/>
          <a:p>
            <a:r>
              <a:rPr kumimoji="1" lang="zh-CN" altLang="en-US" b="1" dirty="0">
                <a:latin typeface="Microsoft YaHei" panose="020B0503020204020204" pitchFamily="34" charset="-122"/>
                <a:ea typeface="Microsoft YaHei" panose="020B0503020204020204" pitchFamily="34" charset="-122"/>
              </a:rPr>
              <a:t>盲点侦测系统</a:t>
            </a:r>
            <a:r>
              <a:rPr lang="en-US" altLang="zh-CN" sz="2800" b="1" dirty="0">
                <a:latin typeface="Microsoft YaHei" panose="020B0503020204020204" pitchFamily="34" charset="-122"/>
                <a:ea typeface="Microsoft YaHei" panose="020B0503020204020204" pitchFamily="34" charset="-122"/>
              </a:rPr>
              <a:t>BSD</a:t>
            </a:r>
            <a:endParaRPr lang="ja-JP" altLang="en-US" b="1" dirty="0">
              <a:latin typeface="Microsoft YaHei" panose="020B0503020204020204" pitchFamily="34" charset="-122"/>
              <a:ea typeface="Microsoft YaHei" panose="020B0503020204020204" pitchFamily="34" charset="-122"/>
            </a:endParaRPr>
          </a:p>
        </p:txBody>
      </p:sp>
      <p:sp>
        <p:nvSpPr>
          <p:cNvPr id="3" name="テキスト プレースホルダー 2">
            <a:extLst>
              <a:ext uri="{FF2B5EF4-FFF2-40B4-BE49-F238E27FC236}">
                <a16:creationId xmlns:a16="http://schemas.microsoft.com/office/drawing/2014/main" id="{47D89D54-4D58-4467-8C36-E0A06AD0B931}"/>
              </a:ext>
            </a:extLst>
          </p:cNvPr>
          <p:cNvSpPr>
            <a:spLocks noGrp="1"/>
          </p:cNvSpPr>
          <p:nvPr>
            <p:ph type="body" sz="quarter" idx="10"/>
          </p:nvPr>
        </p:nvSpPr>
        <p:spPr>
          <a:xfrm>
            <a:off x="145623" y="805629"/>
            <a:ext cx="3348944" cy="3553719"/>
          </a:xfrm>
        </p:spPr>
        <p:txBody>
          <a:bodyPr/>
          <a:lstStyle/>
          <a:p>
            <a:r>
              <a:rPr lang="zh-CN" altLang="en-US" sz="1800" dirty="0">
                <a:latin typeface="Microsoft YaHei" panose="020B0503020204020204" pitchFamily="34" charset="-122"/>
                <a:ea typeface="Microsoft YaHei" panose="020B0503020204020204" pitchFamily="34" charset="-122"/>
              </a:rPr>
              <a:t>汽车驾驶人的盲点是指三面后视镜，左、右、内看不到的区域，相信很多驾驶人都对于盲点有深刻的印象，它也是在众多事故中，常发生的意外之一。而盲点侦测系统就是运用雷达和传感器，来侦测车辆后方的盲点区，在盲点区侦测到车辆靠近时会向驾驶员提供警示，帮助驾驶人将意外的机率降至最低。</a:t>
            </a:r>
            <a:endParaRPr lang="ja-JP" altLang="en-US" sz="1800" dirty="0">
              <a:latin typeface="Microsoft YaHei" panose="020B0503020204020204" pitchFamily="34" charset="-122"/>
              <a:ea typeface="Microsoft YaHei" panose="020B0503020204020204" pitchFamily="34" charset="-122"/>
            </a:endParaRPr>
          </a:p>
        </p:txBody>
      </p:sp>
      <p:pic>
        <p:nvPicPr>
          <p:cNvPr id="5" name="図 4">
            <a:extLst>
              <a:ext uri="{FF2B5EF4-FFF2-40B4-BE49-F238E27FC236}">
                <a16:creationId xmlns:a16="http://schemas.microsoft.com/office/drawing/2014/main" id="{D2AC812D-2DDD-491B-8E51-F053D4C5CDFE}"/>
              </a:ext>
            </a:extLst>
          </p:cNvPr>
          <p:cNvPicPr>
            <a:picLocks noChangeAspect="1"/>
          </p:cNvPicPr>
          <p:nvPr/>
        </p:nvPicPr>
        <p:blipFill>
          <a:blip r:embed="rId3"/>
          <a:stretch>
            <a:fillRect/>
          </a:stretch>
        </p:blipFill>
        <p:spPr>
          <a:xfrm>
            <a:off x="4572000" y="904552"/>
            <a:ext cx="3586268" cy="3454796"/>
          </a:xfrm>
          <a:prstGeom prst="rect">
            <a:avLst/>
          </a:prstGeom>
        </p:spPr>
      </p:pic>
    </p:spTree>
    <p:extLst>
      <p:ext uri="{BB962C8B-B14F-4D97-AF65-F5344CB8AC3E}">
        <p14:creationId xmlns:p14="http://schemas.microsoft.com/office/powerpoint/2010/main" val="1099201164"/>
      </p:ext>
    </p:extLst>
  </p:cSld>
  <p:clrMapOvr>
    <a:masterClrMapping/>
  </p:clrMapOvr>
  <p:transition spd="slow">
    <p:fade/>
  </p:transition>
</p:sld>
</file>

<file path=ppt/theme/theme1.xml><?xml version="1.0" encoding="utf-8"?>
<a:theme xmlns:a="http://schemas.openxmlformats.org/drawingml/2006/main" name="Red Theme">
  <a:themeElements>
    <a:clrScheme name="Fujitsu VI">
      <a:dk1>
        <a:srgbClr val="000000"/>
      </a:dk1>
      <a:lt1>
        <a:srgbClr val="FFFFFF"/>
      </a:lt1>
      <a:dk2>
        <a:srgbClr val="D80084"/>
      </a:dk2>
      <a:lt2>
        <a:srgbClr val="2400B0"/>
      </a:lt2>
      <a:accent1>
        <a:srgbClr val="EA0000"/>
      </a:accent1>
      <a:accent2>
        <a:srgbClr val="FF8000"/>
      </a:accent2>
      <a:accent3>
        <a:srgbClr val="FFE700"/>
      </a:accent3>
      <a:accent4>
        <a:srgbClr val="61D600"/>
      </a:accent4>
      <a:accent5>
        <a:srgbClr val="008224"/>
      </a:accent5>
      <a:accent6>
        <a:srgbClr val="00E7EF"/>
      </a:accent6>
      <a:hlink>
        <a:srgbClr val="2400B0"/>
      </a:hlink>
      <a:folHlink>
        <a:srgbClr val="2400B0"/>
      </a:folHlink>
    </a:clrScheme>
    <a:fontScheme name="Fujitsu2022">
      <a:majorFont>
        <a:latin typeface="Fujitsu Infinity Pro Bold"/>
        <a:ea typeface="阿里巴巴普惠体 B"/>
        <a:cs typeface=""/>
      </a:majorFont>
      <a:minorFont>
        <a:latin typeface="Fujitsu Infinity Pro"/>
        <a:ea typeface="阿里巴巴普惠体 R"/>
        <a:cs typeface="Arial"/>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2" id="{470FA492-C128-443C-9A05-E266AA523B95}" vid="{FBA87A8A-C289-47E5-8AE0-D5E8C1269056}"/>
    </a:ext>
  </a:extLst>
</a:theme>
</file>

<file path=ppt/theme/theme2.xml><?xml version="1.0" encoding="utf-8"?>
<a:theme xmlns:a="http://schemas.openxmlformats.org/drawingml/2006/main" name="Orange Theme">
  <a:themeElements>
    <a:clrScheme name="Fujitsu VI">
      <a:dk1>
        <a:srgbClr val="000000"/>
      </a:dk1>
      <a:lt1>
        <a:srgbClr val="FFFFFF"/>
      </a:lt1>
      <a:dk2>
        <a:srgbClr val="D80084"/>
      </a:dk2>
      <a:lt2>
        <a:srgbClr val="2400B0"/>
      </a:lt2>
      <a:accent1>
        <a:srgbClr val="EA0000"/>
      </a:accent1>
      <a:accent2>
        <a:srgbClr val="FF8000"/>
      </a:accent2>
      <a:accent3>
        <a:srgbClr val="FFE700"/>
      </a:accent3>
      <a:accent4>
        <a:srgbClr val="61D600"/>
      </a:accent4>
      <a:accent5>
        <a:srgbClr val="008224"/>
      </a:accent5>
      <a:accent6>
        <a:srgbClr val="00E7EF"/>
      </a:accent6>
      <a:hlink>
        <a:srgbClr val="2400B0"/>
      </a:hlink>
      <a:folHlink>
        <a:srgbClr val="2400B0"/>
      </a:folHlink>
    </a:clrScheme>
    <a:fontScheme name="Fujitsu2022">
      <a:majorFont>
        <a:latin typeface="Fujitsu Infinity Pro Bold"/>
        <a:ea typeface="阿里巴巴普惠体 B"/>
        <a:cs typeface=""/>
      </a:majorFont>
      <a:minorFont>
        <a:latin typeface="Fujitsu Infinity Pro"/>
        <a:ea typeface="阿里巴巴普惠体 R"/>
        <a:cs typeface="Arial"/>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2" id="{470FA492-C128-443C-9A05-E266AA523B95}" vid="{CFABD6F9-8691-40EC-AF7C-C575F1715C62}"/>
    </a:ext>
  </a:extLst>
</a:theme>
</file>

<file path=ppt/theme/theme3.xml><?xml version="1.0" encoding="utf-8"?>
<a:theme xmlns:a="http://schemas.openxmlformats.org/drawingml/2006/main" name="Blue Theme">
  <a:themeElements>
    <a:clrScheme name="Fujitsu VI">
      <a:dk1>
        <a:srgbClr val="000000"/>
      </a:dk1>
      <a:lt1>
        <a:srgbClr val="FFFFFF"/>
      </a:lt1>
      <a:dk2>
        <a:srgbClr val="D80084"/>
      </a:dk2>
      <a:lt2>
        <a:srgbClr val="2400B0"/>
      </a:lt2>
      <a:accent1>
        <a:srgbClr val="EA0000"/>
      </a:accent1>
      <a:accent2>
        <a:srgbClr val="FF8000"/>
      </a:accent2>
      <a:accent3>
        <a:srgbClr val="FFE700"/>
      </a:accent3>
      <a:accent4>
        <a:srgbClr val="61D600"/>
      </a:accent4>
      <a:accent5>
        <a:srgbClr val="008224"/>
      </a:accent5>
      <a:accent6>
        <a:srgbClr val="00E7EF"/>
      </a:accent6>
      <a:hlink>
        <a:srgbClr val="2400B0"/>
      </a:hlink>
      <a:folHlink>
        <a:srgbClr val="2400B0"/>
      </a:folHlink>
    </a:clrScheme>
    <a:fontScheme name="Fujitsu2022">
      <a:majorFont>
        <a:latin typeface="Fujitsu Infinity Pro Bold"/>
        <a:ea typeface="阿里巴巴普惠体 B"/>
        <a:cs typeface=""/>
      </a:majorFont>
      <a:minorFont>
        <a:latin typeface="Fujitsu Infinity Pro"/>
        <a:ea typeface="阿里巴巴普惠体 R"/>
        <a:cs typeface="Arial"/>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2" id="{470FA492-C128-443C-9A05-E266AA523B95}" vid="{3908511B-C6DB-4AE2-B598-87BAE18655D5}"/>
    </a:ext>
  </a:extLst>
</a:theme>
</file>

<file path=ppt/theme/theme4.xml><?xml version="1.0" encoding="utf-8"?>
<a:theme xmlns:a="http://schemas.openxmlformats.org/drawingml/2006/main" name="Green Theme">
  <a:themeElements>
    <a:clrScheme name="Fujitsu VI">
      <a:dk1>
        <a:srgbClr val="000000"/>
      </a:dk1>
      <a:lt1>
        <a:srgbClr val="FFFFFF"/>
      </a:lt1>
      <a:dk2>
        <a:srgbClr val="D80084"/>
      </a:dk2>
      <a:lt2>
        <a:srgbClr val="2400B0"/>
      </a:lt2>
      <a:accent1>
        <a:srgbClr val="EA0000"/>
      </a:accent1>
      <a:accent2>
        <a:srgbClr val="FF8000"/>
      </a:accent2>
      <a:accent3>
        <a:srgbClr val="FFE700"/>
      </a:accent3>
      <a:accent4>
        <a:srgbClr val="61D600"/>
      </a:accent4>
      <a:accent5>
        <a:srgbClr val="008224"/>
      </a:accent5>
      <a:accent6>
        <a:srgbClr val="00E7EF"/>
      </a:accent6>
      <a:hlink>
        <a:srgbClr val="2400B0"/>
      </a:hlink>
      <a:folHlink>
        <a:srgbClr val="2400B0"/>
      </a:folHlink>
    </a:clrScheme>
    <a:fontScheme name="Fujitsu2022">
      <a:majorFont>
        <a:latin typeface="Fujitsu Infinity Pro Bold"/>
        <a:ea typeface="阿里巴巴普惠体 B"/>
        <a:cs typeface=""/>
      </a:majorFont>
      <a:minorFont>
        <a:latin typeface="Fujitsu Infinity Pro"/>
        <a:ea typeface="阿里巴巴普惠体 R"/>
        <a:cs typeface="Arial"/>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2" id="{470FA492-C128-443C-9A05-E266AA523B95}" vid="{AAD4D79D-E814-4D5C-B2E6-0287A6225D7B}"/>
    </a:ext>
  </a:extLst>
</a:theme>
</file>

<file path=ppt/theme/theme5.xml><?xml version="1.0" encoding="utf-8"?>
<a:theme xmlns:a="http://schemas.openxmlformats.org/drawingml/2006/main" name="Yellow Theme">
  <a:themeElements>
    <a:clrScheme name="Fujitsu VI">
      <a:dk1>
        <a:srgbClr val="000000"/>
      </a:dk1>
      <a:lt1>
        <a:srgbClr val="FFFFFF"/>
      </a:lt1>
      <a:dk2>
        <a:srgbClr val="D80084"/>
      </a:dk2>
      <a:lt2>
        <a:srgbClr val="2400B0"/>
      </a:lt2>
      <a:accent1>
        <a:srgbClr val="EA0000"/>
      </a:accent1>
      <a:accent2>
        <a:srgbClr val="FF8000"/>
      </a:accent2>
      <a:accent3>
        <a:srgbClr val="FFE700"/>
      </a:accent3>
      <a:accent4>
        <a:srgbClr val="61D600"/>
      </a:accent4>
      <a:accent5>
        <a:srgbClr val="008224"/>
      </a:accent5>
      <a:accent6>
        <a:srgbClr val="00E7EF"/>
      </a:accent6>
      <a:hlink>
        <a:srgbClr val="2400B0"/>
      </a:hlink>
      <a:folHlink>
        <a:srgbClr val="2400B0"/>
      </a:folHlink>
    </a:clrScheme>
    <a:fontScheme name="Fujitsu2022">
      <a:majorFont>
        <a:latin typeface="Fujitsu Infinity Pro Bold"/>
        <a:ea typeface="阿里巴巴普惠体 B"/>
        <a:cs typeface=""/>
      </a:majorFont>
      <a:minorFont>
        <a:latin typeface="Fujitsu Infinity Pro"/>
        <a:ea typeface="阿里巴巴普惠体 R"/>
        <a:cs typeface="Arial"/>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2" id="{470FA492-C128-443C-9A05-E266AA523B95}" vid="{46B7A8B8-DF8B-426F-BE52-0B60D17C57B8}"/>
    </a:ext>
  </a:extLst>
</a:theme>
</file>

<file path=ppt/theme/theme6.xml><?xml version="1.0" encoding="utf-8"?>
<a:theme xmlns:a="http://schemas.openxmlformats.org/drawingml/2006/main" name="Font Theme">
  <a:themeElements>
    <a:clrScheme name="Fujitsu VI">
      <a:dk1>
        <a:srgbClr val="000000"/>
      </a:dk1>
      <a:lt1>
        <a:srgbClr val="FFFFFF"/>
      </a:lt1>
      <a:dk2>
        <a:srgbClr val="D80084"/>
      </a:dk2>
      <a:lt2>
        <a:srgbClr val="2400B0"/>
      </a:lt2>
      <a:accent1>
        <a:srgbClr val="EA0000"/>
      </a:accent1>
      <a:accent2>
        <a:srgbClr val="FF8000"/>
      </a:accent2>
      <a:accent3>
        <a:srgbClr val="FFE700"/>
      </a:accent3>
      <a:accent4>
        <a:srgbClr val="61D600"/>
      </a:accent4>
      <a:accent5>
        <a:srgbClr val="008224"/>
      </a:accent5>
      <a:accent6>
        <a:srgbClr val="00E7EF"/>
      </a:accent6>
      <a:hlink>
        <a:srgbClr val="2400B0"/>
      </a:hlink>
      <a:folHlink>
        <a:srgbClr val="2400B0"/>
      </a:folHlink>
    </a:clrScheme>
    <a:fontScheme name="Fujitsu2022">
      <a:majorFont>
        <a:latin typeface="Fujitsu Infinity Pro Bold"/>
        <a:ea typeface="阿里巴巴普惠体 B"/>
        <a:cs typeface=""/>
      </a:majorFont>
      <a:minorFont>
        <a:latin typeface="Fujitsu Infinity Pro"/>
        <a:ea typeface="阿里巴巴普惠体 R"/>
        <a:cs typeface="Arial"/>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2" id="{470FA492-C128-443C-9A05-E266AA523B95}" vid="{C4730702-DDC3-41F1-8A45-F3C59C2D87DB}"/>
    </a:ext>
  </a:extLst>
</a:theme>
</file>

<file path=ppt/theme/theme7.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PPT-Template-Standard-FNST-CONFIDENTIAL-阿里巴巴普惠体</Template>
  <TotalTime>4556</TotalTime>
  <Words>1169</Words>
  <Application>Microsoft Office PowerPoint</Application>
  <PresentationFormat>画面に合わせる (16:9)</PresentationFormat>
  <Paragraphs>87</Paragraphs>
  <Slides>16</Slides>
  <Notes>14</Notes>
  <HiddenSlides>0</HiddenSlides>
  <MMClips>0</MMClips>
  <ScaleCrop>false</ScaleCrop>
  <HeadingPairs>
    <vt:vector size="6" baseType="variant">
      <vt:variant>
        <vt:lpstr>使用されているフォント</vt:lpstr>
      </vt:variant>
      <vt:variant>
        <vt:i4>9</vt:i4>
      </vt:variant>
      <vt:variant>
        <vt:lpstr>テーマ</vt:lpstr>
      </vt:variant>
      <vt:variant>
        <vt:i4>6</vt:i4>
      </vt:variant>
      <vt:variant>
        <vt:lpstr>スライド タイトル</vt:lpstr>
      </vt:variant>
      <vt:variant>
        <vt:i4>16</vt:i4>
      </vt:variant>
    </vt:vector>
  </HeadingPairs>
  <TitlesOfParts>
    <vt:vector size="31" baseType="lpstr">
      <vt:lpstr>Fujitsu Infinity Pro Light</vt:lpstr>
      <vt:lpstr>Fujitsu Infinity Pro Italic</vt:lpstr>
      <vt:lpstr>Fujitsu Infinity Pro Bold</vt:lpstr>
      <vt:lpstr>Fujitsu Infinity Pro Bold It</vt:lpstr>
      <vt:lpstr>Arial</vt:lpstr>
      <vt:lpstr>Fujitsu Infinity Pro ExtraBold</vt:lpstr>
      <vt:lpstr>Fujitsu Infinity Pro</vt:lpstr>
      <vt:lpstr>游ゴシック</vt:lpstr>
      <vt:lpstr>Microsoft YaHei</vt:lpstr>
      <vt:lpstr>Red Theme</vt:lpstr>
      <vt:lpstr>Orange Theme</vt:lpstr>
      <vt:lpstr>Blue Theme</vt:lpstr>
      <vt:lpstr>Green Theme</vt:lpstr>
      <vt:lpstr>Yellow Theme</vt:lpstr>
      <vt:lpstr>Font Theme</vt:lpstr>
      <vt:lpstr>ADAS简介</vt:lpstr>
      <vt:lpstr>ADAS简介</vt:lpstr>
      <vt:lpstr>ADAS十大主要系统</vt:lpstr>
      <vt:lpstr>车道偏离警示系统LDWS</vt:lpstr>
      <vt:lpstr>车道保持系统LKS</vt:lpstr>
      <vt:lpstr>自适应巡航系统ACC</vt:lpstr>
      <vt:lpstr>前碰撞预防系统FCW</vt:lpstr>
      <vt:lpstr>停车辅助系统APA</vt:lpstr>
      <vt:lpstr>盲点侦测系统BSD</vt:lpstr>
      <vt:lpstr>驾驶人生理状态监视DFM</vt:lpstr>
      <vt:lpstr>适路性车灯系统ALC</vt:lpstr>
      <vt:lpstr>自动紧急制动AEB</vt:lpstr>
      <vt:lpstr>夜视系统NVD</vt:lpstr>
      <vt:lpstr>ADAS产业链上的关键节点</vt:lpstr>
      <vt:lpstr>ADAS产业链上的大佬</vt:lpstr>
      <vt:lpstr>PowerPoint プレゼンテーション</vt:lpstr>
    </vt:vector>
  </TitlesOfParts>
  <Company>Fujitsu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BootLoader</dc:title>
  <dc:creator>Yang, Shangchao/杨 尚超</dc:creator>
  <cp:lastModifiedBy>Yin, Yan/尹 燕</cp:lastModifiedBy>
  <cp:revision>36</cp:revision>
  <dcterms:created xsi:type="dcterms:W3CDTF">2022-02-11T06:38:13Z</dcterms:created>
  <dcterms:modified xsi:type="dcterms:W3CDTF">2022-03-28T13:27:50Z</dcterms:modified>
</cp:coreProperties>
</file>

<file path=docProps/thumbnail.jpeg>
</file>